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9"/>
  </p:notesMasterIdLst>
  <p:sldIdLst>
    <p:sldId id="277" r:id="rId4"/>
    <p:sldId id="257" r:id="rId5"/>
    <p:sldId id="269" r:id="rId6"/>
    <p:sldId id="258" r:id="rId7"/>
    <p:sldId id="259" r:id="rId8"/>
    <p:sldId id="274" r:id="rId9"/>
    <p:sldId id="260" r:id="rId10"/>
    <p:sldId id="261" r:id="rId11"/>
    <p:sldId id="275" r:id="rId12"/>
    <p:sldId id="262" r:id="rId13"/>
    <p:sldId id="263" r:id="rId14"/>
    <p:sldId id="276" r:id="rId15"/>
    <p:sldId id="264" r:id="rId16"/>
    <p:sldId id="272" r:id="rId17"/>
    <p:sldId id="27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45" d="100"/>
          <a:sy n="145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574593321906101E-2"/>
          <c:y val="1.8083185336619827E-2"/>
          <c:w val="0.8890715029042302"/>
          <c:h val="0.3732547554390206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0.29999999999999993</c:v>
                </c:pt>
                <c:pt idx="1">
                  <c:v>0.43</c:v>
                </c:pt>
                <c:pt idx="2">
                  <c:v>10.77</c:v>
                </c:pt>
                <c:pt idx="3">
                  <c:v>21.64</c:v>
                </c:pt>
                <c:pt idx="4">
                  <c:v>10.4</c:v>
                </c:pt>
                <c:pt idx="5">
                  <c:v>1.74</c:v>
                </c:pt>
                <c:pt idx="6">
                  <c:v>3.84</c:v>
                </c:pt>
                <c:pt idx="7">
                  <c:v>6.69</c:v>
                </c:pt>
                <c:pt idx="8">
                  <c:v>9.98</c:v>
                </c:pt>
                <c:pt idx="9">
                  <c:v>8.67</c:v>
                </c:pt>
                <c:pt idx="10">
                  <c:v>7.61</c:v>
                </c:pt>
                <c:pt idx="11">
                  <c:v>3.43</c:v>
                </c:pt>
                <c:pt idx="12">
                  <c:v>2.16</c:v>
                </c:pt>
                <c:pt idx="13">
                  <c:v>0.88</c:v>
                </c:pt>
                <c:pt idx="14">
                  <c:v>1.45</c:v>
                </c:pt>
                <c:pt idx="15">
                  <c:v>0.8</c:v>
                </c:pt>
                <c:pt idx="16">
                  <c:v>1.89</c:v>
                </c:pt>
                <c:pt idx="17">
                  <c:v>1.1399999999999999</c:v>
                </c:pt>
                <c:pt idx="18">
                  <c:v>1.92</c:v>
                </c:pt>
                <c:pt idx="19">
                  <c:v>1.17</c:v>
                </c:pt>
                <c:pt idx="20">
                  <c:v>1.87</c:v>
                </c:pt>
                <c:pt idx="21">
                  <c:v>0.37</c:v>
                </c:pt>
                <c:pt idx="22">
                  <c:v>0.78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31-4BA5-A938-7E9056485A8E}"/>
            </c:ext>
          </c:extLst>
        </c:ser>
        <c:ser>
          <c:idx val="14"/>
          <c:order val="1"/>
          <c:tx>
            <c:strRef>
              <c:f>Hoja1!$K$1</c:f>
              <c:strCache>
                <c:ptCount val="1"/>
                <c:pt idx="0">
                  <c:v>2012</c:v>
                </c:pt>
              </c:strCache>
            </c:strRef>
          </c:tx>
          <c:spPr>
            <a:ln w="1905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  <c:numCache>
                <c:formatCode>0.0</c:formatCode>
                <c:ptCount val="23"/>
                <c:pt idx="0">
                  <c:v>9.0000000000000011E-2</c:v>
                </c:pt>
                <c:pt idx="1">
                  <c:v>0.15</c:v>
                </c:pt>
                <c:pt idx="2">
                  <c:v>5.42</c:v>
                </c:pt>
                <c:pt idx="3">
                  <c:v>25.15</c:v>
                </c:pt>
                <c:pt idx="4">
                  <c:v>16.37</c:v>
                </c:pt>
                <c:pt idx="5">
                  <c:v>2.42</c:v>
                </c:pt>
                <c:pt idx="6">
                  <c:v>2.6</c:v>
                </c:pt>
                <c:pt idx="7">
                  <c:v>8.2200000000000006</c:v>
                </c:pt>
                <c:pt idx="8">
                  <c:v>8.16</c:v>
                </c:pt>
                <c:pt idx="9">
                  <c:v>5.3</c:v>
                </c:pt>
                <c:pt idx="10">
                  <c:v>6.94</c:v>
                </c:pt>
                <c:pt idx="11">
                  <c:v>5.47</c:v>
                </c:pt>
                <c:pt idx="12">
                  <c:v>2.29</c:v>
                </c:pt>
                <c:pt idx="13">
                  <c:v>1.63</c:v>
                </c:pt>
                <c:pt idx="14">
                  <c:v>0.66</c:v>
                </c:pt>
                <c:pt idx="15">
                  <c:v>0.65</c:v>
                </c:pt>
                <c:pt idx="16">
                  <c:v>1.3</c:v>
                </c:pt>
                <c:pt idx="17">
                  <c:v>1.42</c:v>
                </c:pt>
                <c:pt idx="18">
                  <c:v>1.72</c:v>
                </c:pt>
                <c:pt idx="19">
                  <c:v>1.19</c:v>
                </c:pt>
                <c:pt idx="20">
                  <c:v>1.66</c:v>
                </c:pt>
                <c:pt idx="21">
                  <c:v>0.21</c:v>
                </c:pt>
                <c:pt idx="22">
                  <c:v>0.97000000000000008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31-4BA5-A938-7E9056485A8E}"/>
            </c:ext>
          </c:extLst>
        </c:ser>
        <c:ser>
          <c:idx val="2"/>
          <c:order val="2"/>
          <c:tx>
            <c:strRef>
              <c:f>Hoja1!$AQ$1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731-4BA5-A938-7E9056485A8E}"/>
            </c:ext>
          </c:extLst>
        </c:ser>
        <c:ser>
          <c:idx val="3"/>
          <c:order val="3"/>
          <c:tx>
            <c:strRef>
              <c:f>Hoja1!$AR$1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731-4BA5-A938-7E9056485A8E}"/>
            </c:ext>
          </c:extLst>
        </c:ser>
        <c:ser>
          <c:idx val="4"/>
          <c:order val="4"/>
          <c:tx>
            <c:strRef>
              <c:f>Hoja1!$AS$1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731-4BA5-A938-7E9056485A8E}"/>
            </c:ext>
          </c:extLst>
        </c:ser>
        <c:ser>
          <c:idx val="8"/>
          <c:order val="5"/>
          <c:tx>
            <c:strRef>
              <c:f>Hoja1!$AU$1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0.12</c:v>
                </c:pt>
                <c:pt idx="1">
                  <c:v>0.16</c:v>
                </c:pt>
                <c:pt idx="2">
                  <c:v>0.53</c:v>
                </c:pt>
                <c:pt idx="3">
                  <c:v>1.54</c:v>
                </c:pt>
                <c:pt idx="4">
                  <c:v>30.82</c:v>
                </c:pt>
                <c:pt idx="5">
                  <c:v>13.17</c:v>
                </c:pt>
                <c:pt idx="6">
                  <c:v>4.5999999999999996</c:v>
                </c:pt>
                <c:pt idx="7">
                  <c:v>13.29</c:v>
                </c:pt>
                <c:pt idx="8">
                  <c:v>15.21</c:v>
                </c:pt>
                <c:pt idx="9">
                  <c:v>3.94</c:v>
                </c:pt>
                <c:pt idx="10">
                  <c:v>6.73</c:v>
                </c:pt>
                <c:pt idx="11">
                  <c:v>0.87</c:v>
                </c:pt>
                <c:pt idx="12">
                  <c:v>1.34</c:v>
                </c:pt>
                <c:pt idx="13">
                  <c:v>0.74</c:v>
                </c:pt>
                <c:pt idx="14">
                  <c:v>0.76</c:v>
                </c:pt>
                <c:pt idx="15">
                  <c:v>0.68</c:v>
                </c:pt>
                <c:pt idx="16">
                  <c:v>0.88</c:v>
                </c:pt>
                <c:pt idx="17">
                  <c:v>0.61</c:v>
                </c:pt>
                <c:pt idx="18">
                  <c:v>1.43</c:v>
                </c:pt>
                <c:pt idx="19">
                  <c:v>0.56000000000000005</c:v>
                </c:pt>
                <c:pt idx="20">
                  <c:v>0.99</c:v>
                </c:pt>
                <c:pt idx="21">
                  <c:v>0.35</c:v>
                </c:pt>
                <c:pt idx="22">
                  <c:v>0.64000000000000012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731-4BA5-A938-7E9056485A8E}"/>
            </c:ext>
          </c:extLst>
        </c:ser>
        <c:ser>
          <c:idx val="9"/>
          <c:order val="6"/>
          <c:tx>
            <c:strRef>
              <c:f>Hoja1!$AV$1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0.15</c:v>
                </c:pt>
                <c:pt idx="1">
                  <c:v>0.17</c:v>
                </c:pt>
                <c:pt idx="2">
                  <c:v>0.51</c:v>
                </c:pt>
                <c:pt idx="3">
                  <c:v>1.2</c:v>
                </c:pt>
                <c:pt idx="4">
                  <c:v>30.46</c:v>
                </c:pt>
                <c:pt idx="5">
                  <c:v>12.63</c:v>
                </c:pt>
                <c:pt idx="6">
                  <c:v>5.17</c:v>
                </c:pt>
                <c:pt idx="7">
                  <c:v>13.22</c:v>
                </c:pt>
                <c:pt idx="8">
                  <c:v>15.64</c:v>
                </c:pt>
                <c:pt idx="9">
                  <c:v>4.2</c:v>
                </c:pt>
                <c:pt idx="10">
                  <c:v>7.13</c:v>
                </c:pt>
                <c:pt idx="11">
                  <c:v>0.84</c:v>
                </c:pt>
                <c:pt idx="12">
                  <c:v>1.45</c:v>
                </c:pt>
                <c:pt idx="13">
                  <c:v>0.69</c:v>
                </c:pt>
                <c:pt idx="14">
                  <c:v>0.53</c:v>
                </c:pt>
                <c:pt idx="15">
                  <c:v>0.47</c:v>
                </c:pt>
                <c:pt idx="16">
                  <c:v>1.08</c:v>
                </c:pt>
                <c:pt idx="17">
                  <c:v>0.73</c:v>
                </c:pt>
                <c:pt idx="18">
                  <c:v>1.46</c:v>
                </c:pt>
                <c:pt idx="19">
                  <c:v>0.32</c:v>
                </c:pt>
                <c:pt idx="20">
                  <c:v>0.7</c:v>
                </c:pt>
                <c:pt idx="21">
                  <c:v>0.42</c:v>
                </c:pt>
                <c:pt idx="22">
                  <c:v>0.81000000000000016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731-4BA5-A938-7E9056485A8E}"/>
            </c:ext>
          </c:extLst>
        </c:ser>
        <c:ser>
          <c:idx val="10"/>
          <c:order val="7"/>
          <c:tx>
            <c:strRef>
              <c:f>Hoja1!$AW$1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0.21000000000000002</c:v>
                </c:pt>
                <c:pt idx="1">
                  <c:v>0.17</c:v>
                </c:pt>
                <c:pt idx="2">
                  <c:v>0.38</c:v>
                </c:pt>
                <c:pt idx="3">
                  <c:v>1.6</c:v>
                </c:pt>
                <c:pt idx="4">
                  <c:v>30.6</c:v>
                </c:pt>
                <c:pt idx="5">
                  <c:v>12.65</c:v>
                </c:pt>
                <c:pt idx="6">
                  <c:v>5.32</c:v>
                </c:pt>
                <c:pt idx="7">
                  <c:v>12.39</c:v>
                </c:pt>
                <c:pt idx="8">
                  <c:v>15.56</c:v>
                </c:pt>
                <c:pt idx="9">
                  <c:v>4.63</c:v>
                </c:pt>
                <c:pt idx="10">
                  <c:v>6.91</c:v>
                </c:pt>
                <c:pt idx="11">
                  <c:v>0.69</c:v>
                </c:pt>
                <c:pt idx="12">
                  <c:v>1.26</c:v>
                </c:pt>
                <c:pt idx="13">
                  <c:v>0.73</c:v>
                </c:pt>
                <c:pt idx="14">
                  <c:v>0.71</c:v>
                </c:pt>
                <c:pt idx="15">
                  <c:v>0.56999999999999995</c:v>
                </c:pt>
                <c:pt idx="16">
                  <c:v>0.83</c:v>
                </c:pt>
                <c:pt idx="17">
                  <c:v>0.85</c:v>
                </c:pt>
                <c:pt idx="18">
                  <c:v>1.41</c:v>
                </c:pt>
                <c:pt idx="19">
                  <c:v>0.39</c:v>
                </c:pt>
                <c:pt idx="20">
                  <c:v>0.85</c:v>
                </c:pt>
                <c:pt idx="21">
                  <c:v>0.4</c:v>
                </c:pt>
                <c:pt idx="22">
                  <c:v>0.84000000000000008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0731-4BA5-A938-7E9056485A8E}"/>
            </c:ext>
          </c:extLst>
        </c:ser>
        <c:ser>
          <c:idx val="11"/>
          <c:order val="8"/>
          <c:tx>
            <c:strRef>
              <c:f>Hoja1!$AX$1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0.51</c:v>
                </c:pt>
                <c:pt idx="1">
                  <c:v>0.18</c:v>
                </c:pt>
                <c:pt idx="2">
                  <c:v>0.46</c:v>
                </c:pt>
                <c:pt idx="3">
                  <c:v>1.66</c:v>
                </c:pt>
                <c:pt idx="4">
                  <c:v>29.4</c:v>
                </c:pt>
                <c:pt idx="5">
                  <c:v>13.24</c:v>
                </c:pt>
                <c:pt idx="6">
                  <c:v>5.38</c:v>
                </c:pt>
                <c:pt idx="7">
                  <c:v>12.6</c:v>
                </c:pt>
                <c:pt idx="8">
                  <c:v>14.55</c:v>
                </c:pt>
                <c:pt idx="9">
                  <c:v>5.37</c:v>
                </c:pt>
                <c:pt idx="10">
                  <c:v>7.24</c:v>
                </c:pt>
                <c:pt idx="11">
                  <c:v>0.72</c:v>
                </c:pt>
                <c:pt idx="12">
                  <c:v>1.49</c:v>
                </c:pt>
                <c:pt idx="13">
                  <c:v>0.73</c:v>
                </c:pt>
                <c:pt idx="14">
                  <c:v>0.54</c:v>
                </c:pt>
                <c:pt idx="15">
                  <c:v>0.52</c:v>
                </c:pt>
                <c:pt idx="16">
                  <c:v>0.88</c:v>
                </c:pt>
                <c:pt idx="17">
                  <c:v>0.8</c:v>
                </c:pt>
                <c:pt idx="18">
                  <c:v>1.4</c:v>
                </c:pt>
                <c:pt idx="19">
                  <c:v>0.31</c:v>
                </c:pt>
                <c:pt idx="20">
                  <c:v>0.86</c:v>
                </c:pt>
                <c:pt idx="21">
                  <c:v>0.45</c:v>
                </c:pt>
                <c:pt idx="22">
                  <c:v>0.69000000000000017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0731-4BA5-A938-7E9056485A8E}"/>
            </c:ext>
          </c:extLst>
        </c:ser>
        <c:ser>
          <c:idx val="12"/>
          <c:order val="9"/>
          <c:tx>
            <c:strRef>
              <c:f>Hoja1!$AY$1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0.12</c:v>
                </c:pt>
                <c:pt idx="1">
                  <c:v>0.17</c:v>
                </c:pt>
                <c:pt idx="2">
                  <c:v>0.62</c:v>
                </c:pt>
                <c:pt idx="3">
                  <c:v>1.67</c:v>
                </c:pt>
                <c:pt idx="4">
                  <c:v>31.74</c:v>
                </c:pt>
                <c:pt idx="5">
                  <c:v>11.45</c:v>
                </c:pt>
                <c:pt idx="6">
                  <c:v>4.9800000000000004</c:v>
                </c:pt>
                <c:pt idx="7">
                  <c:v>12.26</c:v>
                </c:pt>
                <c:pt idx="8">
                  <c:v>15.63</c:v>
                </c:pt>
                <c:pt idx="9">
                  <c:v>5.41</c:v>
                </c:pt>
                <c:pt idx="10">
                  <c:v>6.57</c:v>
                </c:pt>
                <c:pt idx="11">
                  <c:v>0.72</c:v>
                </c:pt>
                <c:pt idx="12">
                  <c:v>1.54</c:v>
                </c:pt>
                <c:pt idx="13">
                  <c:v>0.89</c:v>
                </c:pt>
                <c:pt idx="14">
                  <c:v>0.35</c:v>
                </c:pt>
                <c:pt idx="15">
                  <c:v>0.46</c:v>
                </c:pt>
                <c:pt idx="16">
                  <c:v>0.88</c:v>
                </c:pt>
                <c:pt idx="17">
                  <c:v>0.68</c:v>
                </c:pt>
                <c:pt idx="18">
                  <c:v>1.44</c:v>
                </c:pt>
                <c:pt idx="19">
                  <c:v>0.36</c:v>
                </c:pt>
                <c:pt idx="20">
                  <c:v>0.71</c:v>
                </c:pt>
                <c:pt idx="21">
                  <c:v>0.41</c:v>
                </c:pt>
                <c:pt idx="22">
                  <c:v>0.91000000000000014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0731-4BA5-A938-7E9056485A8E}"/>
            </c:ext>
          </c:extLst>
        </c:ser>
        <c:ser>
          <c:idx val="13"/>
          <c:order val="10"/>
          <c:tx>
            <c:strRef>
              <c:f>Hoja1!$AZ$1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0.18</c:v>
                </c:pt>
                <c:pt idx="1">
                  <c:v>0.21</c:v>
                </c:pt>
                <c:pt idx="2">
                  <c:v>0.67</c:v>
                </c:pt>
                <c:pt idx="3">
                  <c:v>1.51</c:v>
                </c:pt>
                <c:pt idx="4">
                  <c:v>31.58</c:v>
                </c:pt>
                <c:pt idx="5">
                  <c:v>11.29</c:v>
                </c:pt>
                <c:pt idx="6">
                  <c:v>6.36</c:v>
                </c:pt>
                <c:pt idx="7">
                  <c:v>12.3</c:v>
                </c:pt>
                <c:pt idx="8">
                  <c:v>14.82</c:v>
                </c:pt>
                <c:pt idx="9">
                  <c:v>6.09</c:v>
                </c:pt>
                <c:pt idx="10">
                  <c:v>5.78</c:v>
                </c:pt>
                <c:pt idx="11">
                  <c:v>0.74</c:v>
                </c:pt>
                <c:pt idx="12">
                  <c:v>1.46</c:v>
                </c:pt>
                <c:pt idx="13">
                  <c:v>0.7</c:v>
                </c:pt>
                <c:pt idx="14">
                  <c:v>0.46</c:v>
                </c:pt>
                <c:pt idx="15">
                  <c:v>0.49</c:v>
                </c:pt>
                <c:pt idx="16">
                  <c:v>0.91</c:v>
                </c:pt>
                <c:pt idx="17">
                  <c:v>0.99</c:v>
                </c:pt>
                <c:pt idx="18">
                  <c:v>1.1499999999999999</c:v>
                </c:pt>
                <c:pt idx="19">
                  <c:v>0.38</c:v>
                </c:pt>
                <c:pt idx="20">
                  <c:v>0.78</c:v>
                </c:pt>
                <c:pt idx="21">
                  <c:v>0.41</c:v>
                </c:pt>
                <c:pt idx="22">
                  <c:v>0.76000000000000012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0731-4BA5-A938-7E9056485A8E}"/>
            </c:ext>
          </c:extLst>
        </c:ser>
        <c:ser>
          <c:idx val="1"/>
          <c:order val="11"/>
          <c:tx>
            <c:strRef>
              <c:f>Hoja1!$BA$1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0.25</c:v>
                </c:pt>
                <c:pt idx="1">
                  <c:v>0.22</c:v>
                </c:pt>
                <c:pt idx="2">
                  <c:v>0.37</c:v>
                </c:pt>
                <c:pt idx="3">
                  <c:v>1.53</c:v>
                </c:pt>
                <c:pt idx="4">
                  <c:v>31.95</c:v>
                </c:pt>
                <c:pt idx="5">
                  <c:v>11.31</c:v>
                </c:pt>
                <c:pt idx="6">
                  <c:v>6.02</c:v>
                </c:pt>
                <c:pt idx="7">
                  <c:v>12.29</c:v>
                </c:pt>
                <c:pt idx="8">
                  <c:v>14.55</c:v>
                </c:pt>
                <c:pt idx="9">
                  <c:v>6.77</c:v>
                </c:pt>
                <c:pt idx="10">
                  <c:v>5.71</c:v>
                </c:pt>
                <c:pt idx="11">
                  <c:v>0.83</c:v>
                </c:pt>
                <c:pt idx="12">
                  <c:v>1.65</c:v>
                </c:pt>
                <c:pt idx="13">
                  <c:v>0.87</c:v>
                </c:pt>
                <c:pt idx="14">
                  <c:v>0.46</c:v>
                </c:pt>
                <c:pt idx="15">
                  <c:v>0.55000000000000004</c:v>
                </c:pt>
                <c:pt idx="16">
                  <c:v>0.63</c:v>
                </c:pt>
                <c:pt idx="17">
                  <c:v>0.91</c:v>
                </c:pt>
                <c:pt idx="18">
                  <c:v>1.23</c:v>
                </c:pt>
                <c:pt idx="19">
                  <c:v>0.33</c:v>
                </c:pt>
                <c:pt idx="20">
                  <c:v>0.53</c:v>
                </c:pt>
                <c:pt idx="21">
                  <c:v>0.25</c:v>
                </c:pt>
                <c:pt idx="22">
                  <c:v>0.78000000000000025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0731-4BA5-A938-7E9056485A8E}"/>
            </c:ext>
          </c:extLst>
        </c:ser>
        <c:ser>
          <c:idx val="15"/>
          <c:order val="12"/>
          <c:tx>
            <c:strRef>
              <c:f>Hoja1!$BB$1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0.35000000000000009</c:v>
                </c:pt>
                <c:pt idx="1">
                  <c:v>0.21</c:v>
                </c:pt>
                <c:pt idx="2">
                  <c:v>0.7</c:v>
                </c:pt>
                <c:pt idx="3">
                  <c:v>1.68</c:v>
                </c:pt>
                <c:pt idx="4">
                  <c:v>36.880000000000003</c:v>
                </c:pt>
                <c:pt idx="5">
                  <c:v>6.69</c:v>
                </c:pt>
                <c:pt idx="6">
                  <c:v>5.56</c:v>
                </c:pt>
                <c:pt idx="7">
                  <c:v>12.24</c:v>
                </c:pt>
                <c:pt idx="8">
                  <c:v>15.56</c:v>
                </c:pt>
                <c:pt idx="9">
                  <c:v>5.19</c:v>
                </c:pt>
                <c:pt idx="10">
                  <c:v>6.25</c:v>
                </c:pt>
                <c:pt idx="11">
                  <c:v>0.6</c:v>
                </c:pt>
                <c:pt idx="12">
                  <c:v>1.38</c:v>
                </c:pt>
                <c:pt idx="13">
                  <c:v>1.0900000000000001</c:v>
                </c:pt>
                <c:pt idx="14">
                  <c:v>0.48</c:v>
                </c:pt>
                <c:pt idx="15">
                  <c:v>0.56000000000000005</c:v>
                </c:pt>
                <c:pt idx="16">
                  <c:v>0.91</c:v>
                </c:pt>
                <c:pt idx="17">
                  <c:v>0.64</c:v>
                </c:pt>
                <c:pt idx="18">
                  <c:v>1.1399999999999999</c:v>
                </c:pt>
                <c:pt idx="19">
                  <c:v>0.34</c:v>
                </c:pt>
                <c:pt idx="20">
                  <c:v>0.6</c:v>
                </c:pt>
                <c:pt idx="21">
                  <c:v>0.32</c:v>
                </c:pt>
                <c:pt idx="22" formatCode="General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0731-4BA5-A938-7E9056485A8E}"/>
            </c:ext>
          </c:extLst>
        </c:ser>
        <c:ser>
          <c:idx val="16"/>
          <c:order val="13"/>
          <c:tx>
            <c:strRef>
              <c:f>Hoja1!$BC$1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0.16</c:v>
                </c:pt>
                <c:pt idx="1">
                  <c:v>0.24</c:v>
                </c:pt>
                <c:pt idx="2">
                  <c:v>0.71</c:v>
                </c:pt>
                <c:pt idx="3">
                  <c:v>1.63</c:v>
                </c:pt>
                <c:pt idx="4">
                  <c:v>36.78</c:v>
                </c:pt>
                <c:pt idx="5">
                  <c:v>6.53</c:v>
                </c:pt>
                <c:pt idx="6">
                  <c:v>5.41</c:v>
                </c:pt>
                <c:pt idx="7">
                  <c:v>12.31</c:v>
                </c:pt>
                <c:pt idx="8">
                  <c:v>15.2</c:v>
                </c:pt>
                <c:pt idx="9">
                  <c:v>4.7699999999999996</c:v>
                </c:pt>
                <c:pt idx="10">
                  <c:v>7.38</c:v>
                </c:pt>
                <c:pt idx="11">
                  <c:v>0.6</c:v>
                </c:pt>
                <c:pt idx="12">
                  <c:v>1.65</c:v>
                </c:pt>
                <c:pt idx="13">
                  <c:v>0.95</c:v>
                </c:pt>
                <c:pt idx="14">
                  <c:v>0.44</c:v>
                </c:pt>
                <c:pt idx="15">
                  <c:v>0.49</c:v>
                </c:pt>
                <c:pt idx="16">
                  <c:v>1.21</c:v>
                </c:pt>
                <c:pt idx="17">
                  <c:v>0.79</c:v>
                </c:pt>
                <c:pt idx="18">
                  <c:v>0.95</c:v>
                </c:pt>
                <c:pt idx="19">
                  <c:v>0.28000000000000003</c:v>
                </c:pt>
                <c:pt idx="20">
                  <c:v>0.74</c:v>
                </c:pt>
                <c:pt idx="21">
                  <c:v>0.13</c:v>
                </c:pt>
                <c:pt idx="22">
                  <c:v>0.66000000000000014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036-4B7F-BBAB-A9196AABA8AD}"/>
            </c:ext>
          </c:extLst>
        </c:ser>
        <c:ser>
          <c:idx val="17"/>
          <c:order val="14"/>
          <c:tx>
            <c:strRef>
              <c:f>Hoja1!$BD$1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0.27</c:v>
                </c:pt>
                <c:pt idx="1">
                  <c:v>0.17</c:v>
                </c:pt>
                <c:pt idx="2">
                  <c:v>0.47</c:v>
                </c:pt>
                <c:pt idx="3">
                  <c:v>1.59</c:v>
                </c:pt>
                <c:pt idx="4">
                  <c:v>35.619999999999997</c:v>
                </c:pt>
                <c:pt idx="5">
                  <c:v>7.87</c:v>
                </c:pt>
                <c:pt idx="6">
                  <c:v>6.32</c:v>
                </c:pt>
                <c:pt idx="7">
                  <c:v>12</c:v>
                </c:pt>
                <c:pt idx="8">
                  <c:v>14.99</c:v>
                </c:pt>
                <c:pt idx="9">
                  <c:v>5.21</c:v>
                </c:pt>
                <c:pt idx="10">
                  <c:v>6.08</c:v>
                </c:pt>
                <c:pt idx="11">
                  <c:v>1.37</c:v>
                </c:pt>
                <c:pt idx="12">
                  <c:v>1.56</c:v>
                </c:pt>
                <c:pt idx="13">
                  <c:v>0.9</c:v>
                </c:pt>
                <c:pt idx="14">
                  <c:v>0.56999999999999995</c:v>
                </c:pt>
                <c:pt idx="15">
                  <c:v>0.51</c:v>
                </c:pt>
                <c:pt idx="16">
                  <c:v>0.8</c:v>
                </c:pt>
                <c:pt idx="17">
                  <c:v>0.52</c:v>
                </c:pt>
                <c:pt idx="18">
                  <c:v>1.3</c:v>
                </c:pt>
                <c:pt idx="19">
                  <c:v>0.3</c:v>
                </c:pt>
                <c:pt idx="20">
                  <c:v>0.51</c:v>
                </c:pt>
                <c:pt idx="21">
                  <c:v>0.37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471-4C14-8EE7-285F62FC43EF}"/>
            </c:ext>
          </c:extLst>
        </c:ser>
        <c:ser>
          <c:idx val="5"/>
          <c:order val="15"/>
          <c:tx>
            <c:strRef>
              <c:f>Hoja1!$BE$1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0.22999999999999998</c:v>
                </c:pt>
                <c:pt idx="1">
                  <c:v>0.08</c:v>
                </c:pt>
                <c:pt idx="2">
                  <c:v>0.47</c:v>
                </c:pt>
                <c:pt idx="3">
                  <c:v>1.95</c:v>
                </c:pt>
                <c:pt idx="4">
                  <c:v>36.65</c:v>
                </c:pt>
                <c:pt idx="5">
                  <c:v>7.82</c:v>
                </c:pt>
                <c:pt idx="6">
                  <c:v>5.77</c:v>
                </c:pt>
                <c:pt idx="7">
                  <c:v>11.76</c:v>
                </c:pt>
                <c:pt idx="8">
                  <c:v>15.39</c:v>
                </c:pt>
                <c:pt idx="9">
                  <c:v>5.36</c:v>
                </c:pt>
                <c:pt idx="10">
                  <c:v>5.62</c:v>
                </c:pt>
                <c:pt idx="11">
                  <c:v>1.29</c:v>
                </c:pt>
                <c:pt idx="12">
                  <c:v>1.34</c:v>
                </c:pt>
                <c:pt idx="13">
                  <c:v>1.06</c:v>
                </c:pt>
                <c:pt idx="14">
                  <c:v>0.46</c:v>
                </c:pt>
                <c:pt idx="15">
                  <c:v>0.64</c:v>
                </c:pt>
                <c:pt idx="16">
                  <c:v>0.83</c:v>
                </c:pt>
                <c:pt idx="17">
                  <c:v>0.56999999999999995</c:v>
                </c:pt>
                <c:pt idx="18">
                  <c:v>1.04</c:v>
                </c:pt>
                <c:pt idx="19">
                  <c:v>0.24</c:v>
                </c:pt>
                <c:pt idx="20">
                  <c:v>0.51</c:v>
                </c:pt>
                <c:pt idx="21">
                  <c:v>0.32</c:v>
                </c:pt>
                <c:pt idx="22">
                  <c:v>0.59000000000000008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664-43E0-8409-77AC941C15AB}"/>
            </c:ext>
          </c:extLst>
        </c:ser>
        <c:ser>
          <c:idx val="6"/>
          <c:order val="16"/>
          <c:tx>
            <c:strRef>
              <c:f>Hoja1!$BF$1</c:f>
              <c:strCache>
                <c:ptCount val="1"/>
                <c:pt idx="0">
                  <c:v>mar-18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0.24</c:v>
                </c:pt>
                <c:pt idx="1">
                  <c:v>0.1</c:v>
                </c:pt>
                <c:pt idx="2">
                  <c:v>0.33</c:v>
                </c:pt>
                <c:pt idx="3">
                  <c:v>1.9</c:v>
                </c:pt>
                <c:pt idx="4">
                  <c:v>37.11</c:v>
                </c:pt>
                <c:pt idx="5">
                  <c:v>8.3699999999999992</c:v>
                </c:pt>
                <c:pt idx="6">
                  <c:v>4.9400000000000004</c:v>
                </c:pt>
                <c:pt idx="7">
                  <c:v>11.77</c:v>
                </c:pt>
                <c:pt idx="8">
                  <c:v>15.19</c:v>
                </c:pt>
                <c:pt idx="9">
                  <c:v>4.7300000000000004</c:v>
                </c:pt>
                <c:pt idx="10">
                  <c:v>6.06</c:v>
                </c:pt>
                <c:pt idx="11">
                  <c:v>1.62</c:v>
                </c:pt>
                <c:pt idx="12">
                  <c:v>1.33</c:v>
                </c:pt>
                <c:pt idx="13">
                  <c:v>1.0900000000000001</c:v>
                </c:pt>
                <c:pt idx="14">
                  <c:v>0.4</c:v>
                </c:pt>
                <c:pt idx="15">
                  <c:v>0.52</c:v>
                </c:pt>
                <c:pt idx="16">
                  <c:v>0.6</c:v>
                </c:pt>
                <c:pt idx="17">
                  <c:v>0.45</c:v>
                </c:pt>
                <c:pt idx="18">
                  <c:v>1.23</c:v>
                </c:pt>
                <c:pt idx="19">
                  <c:v>0.21</c:v>
                </c:pt>
                <c:pt idx="20">
                  <c:v>0.54</c:v>
                </c:pt>
                <c:pt idx="21">
                  <c:v>0.55000000000000004</c:v>
                </c:pt>
                <c:pt idx="22">
                  <c:v>0.70000000000000007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045-4E40-947B-ADB60F8034A8}"/>
            </c:ext>
          </c:extLst>
        </c:ser>
        <c:ser>
          <c:idx val="18"/>
          <c:order val="17"/>
          <c:tx>
            <c:strRef>
              <c:f>Hoja1!$BG$1</c:f>
              <c:strCache>
                <c:ptCount val="1"/>
                <c:pt idx="0">
                  <c:v>abr-18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0.20000000000000004</c:v>
                </c:pt>
                <c:pt idx="1">
                  <c:v>0.16</c:v>
                </c:pt>
                <c:pt idx="2">
                  <c:v>0.32</c:v>
                </c:pt>
                <c:pt idx="3">
                  <c:v>1.69</c:v>
                </c:pt>
                <c:pt idx="4">
                  <c:v>36.549999999999997</c:v>
                </c:pt>
                <c:pt idx="5">
                  <c:v>8.4600000000000009</c:v>
                </c:pt>
                <c:pt idx="6">
                  <c:v>4.82</c:v>
                </c:pt>
                <c:pt idx="7">
                  <c:v>12.66</c:v>
                </c:pt>
                <c:pt idx="8">
                  <c:v>15.48</c:v>
                </c:pt>
                <c:pt idx="9">
                  <c:v>4.21</c:v>
                </c:pt>
                <c:pt idx="10">
                  <c:v>5.68</c:v>
                </c:pt>
                <c:pt idx="11">
                  <c:v>1.67</c:v>
                </c:pt>
                <c:pt idx="12">
                  <c:v>1.6</c:v>
                </c:pt>
                <c:pt idx="13">
                  <c:v>0.82</c:v>
                </c:pt>
                <c:pt idx="14">
                  <c:v>0.55000000000000004</c:v>
                </c:pt>
                <c:pt idx="15">
                  <c:v>0.34</c:v>
                </c:pt>
                <c:pt idx="16">
                  <c:v>0.85</c:v>
                </c:pt>
                <c:pt idx="17">
                  <c:v>0.55000000000000004</c:v>
                </c:pt>
                <c:pt idx="18">
                  <c:v>1.47</c:v>
                </c:pt>
                <c:pt idx="19">
                  <c:v>0.26</c:v>
                </c:pt>
                <c:pt idx="20">
                  <c:v>0.64</c:v>
                </c:pt>
                <c:pt idx="21">
                  <c:v>0.42</c:v>
                </c:pt>
                <c:pt idx="22">
                  <c:v>0.59000000000000019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CFF-4512-9612-5B07E6CF5D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1216688"/>
        <c:axId val="281217080"/>
      </c:lineChart>
      <c:catAx>
        <c:axId val="2812166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81217080"/>
        <c:crosses val="autoZero"/>
        <c:auto val="1"/>
        <c:lblAlgn val="ctr"/>
        <c:lblOffset val="100"/>
        <c:noMultiLvlLbl val="0"/>
      </c:catAx>
      <c:valAx>
        <c:axId val="281217080"/>
        <c:scaling>
          <c:orientation val="minMax"/>
          <c:max val="37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281216688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/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 b="1">
          <a:latin typeface="+mj-lt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0614610673666"/>
          <c:y val="1.3416892708871652E-2"/>
          <c:w val="0.88664851268591427"/>
          <c:h val="0.38257662037998719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0.51</c:v>
                </c:pt>
                <c:pt idx="1">
                  <c:v>0.22</c:v>
                </c:pt>
                <c:pt idx="2">
                  <c:v>8.01</c:v>
                </c:pt>
                <c:pt idx="3">
                  <c:v>17.760000000000002</c:v>
                </c:pt>
                <c:pt idx="4">
                  <c:v>17.05</c:v>
                </c:pt>
                <c:pt idx="5">
                  <c:v>2.0699999999999998</c:v>
                </c:pt>
                <c:pt idx="6">
                  <c:v>3.98</c:v>
                </c:pt>
                <c:pt idx="7">
                  <c:v>3.87</c:v>
                </c:pt>
                <c:pt idx="8">
                  <c:v>11.98</c:v>
                </c:pt>
                <c:pt idx="9">
                  <c:v>8.9499999999999993</c:v>
                </c:pt>
                <c:pt idx="10">
                  <c:v>10.029999999999999</c:v>
                </c:pt>
                <c:pt idx="11">
                  <c:v>4.9800000000000004</c:v>
                </c:pt>
                <c:pt idx="12">
                  <c:v>1.84</c:v>
                </c:pt>
                <c:pt idx="13">
                  <c:v>0.56000000000000005</c:v>
                </c:pt>
                <c:pt idx="14">
                  <c:v>0.61</c:v>
                </c:pt>
                <c:pt idx="15">
                  <c:v>1.1100000000000001</c:v>
                </c:pt>
                <c:pt idx="16">
                  <c:v>1.08</c:v>
                </c:pt>
                <c:pt idx="17">
                  <c:v>0.55000000000000004</c:v>
                </c:pt>
                <c:pt idx="18">
                  <c:v>1.1200000000000001</c:v>
                </c:pt>
                <c:pt idx="19">
                  <c:v>1.08</c:v>
                </c:pt>
                <c:pt idx="20">
                  <c:v>1.19</c:v>
                </c:pt>
                <c:pt idx="21">
                  <c:v>0.28999999999999998</c:v>
                </c:pt>
                <c:pt idx="22">
                  <c:v>1.1000000000000001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AB-48AE-A64C-31E484CF603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AB-48AE-A64C-31E484CF603D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2AB-48AE-A64C-31E484CF603D}"/>
            </c:ext>
          </c:extLst>
        </c:ser>
        <c:ser>
          <c:idx val="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2AB-48AE-A64C-31E484CF603D}"/>
            </c:ext>
          </c:extLst>
        </c:ser>
        <c:ser>
          <c:idx val="3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2AB-48AE-A64C-31E484CF603D}"/>
            </c:ext>
          </c:extLst>
        </c:ser>
        <c:ser>
          <c:idx val="4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2AB-48AE-A64C-31E484CF603D}"/>
            </c:ext>
          </c:extLst>
        </c:ser>
        <c:ser>
          <c:idx val="5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52AB-48AE-A64C-31E484CF603D}"/>
            </c:ext>
          </c:extLst>
        </c:ser>
        <c:ser>
          <c:idx val="6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2AB-48AE-A64C-31E484CF603D}"/>
            </c:ext>
          </c:extLst>
        </c:ser>
        <c:ser>
          <c:idx val="7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2AB-48AE-A64C-31E484CF603D}"/>
            </c:ext>
          </c:extLst>
        </c:ser>
        <c:ser>
          <c:idx val="8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52AB-48AE-A64C-31E484CF603D}"/>
            </c:ext>
          </c:extLst>
        </c:ser>
        <c:ser>
          <c:idx val="9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52AB-48AE-A64C-31E484CF603D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0.13</c:v>
                </c:pt>
                <c:pt idx="1">
                  <c:v>0.24</c:v>
                </c:pt>
                <c:pt idx="2">
                  <c:v>5.0599999999999996</c:v>
                </c:pt>
                <c:pt idx="3">
                  <c:v>18.329999999999998</c:v>
                </c:pt>
                <c:pt idx="4">
                  <c:v>24.74</c:v>
                </c:pt>
                <c:pt idx="5">
                  <c:v>4.8499999999999996</c:v>
                </c:pt>
                <c:pt idx="6">
                  <c:v>2.58</c:v>
                </c:pt>
                <c:pt idx="7">
                  <c:v>5.42</c:v>
                </c:pt>
                <c:pt idx="8">
                  <c:v>10.11</c:v>
                </c:pt>
                <c:pt idx="9">
                  <c:v>6.8</c:v>
                </c:pt>
                <c:pt idx="10">
                  <c:v>7.81</c:v>
                </c:pt>
                <c:pt idx="11">
                  <c:v>5.69</c:v>
                </c:pt>
                <c:pt idx="12">
                  <c:v>1.19</c:v>
                </c:pt>
                <c:pt idx="13">
                  <c:v>0.72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0.97</c:v>
                </c:pt>
                <c:pt idx="17">
                  <c:v>0.83</c:v>
                </c:pt>
                <c:pt idx="18">
                  <c:v>0.53</c:v>
                </c:pt>
                <c:pt idx="19">
                  <c:v>0.38</c:v>
                </c:pt>
                <c:pt idx="20">
                  <c:v>0.76</c:v>
                </c:pt>
                <c:pt idx="21">
                  <c:v>0.16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52AB-48AE-A64C-31E484CF603D}"/>
            </c:ext>
          </c:extLst>
        </c:ser>
        <c:ser>
          <c:idx val="12"/>
          <c:order val="1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52AB-48AE-A64C-31E484CF603D}"/>
            </c:ext>
          </c:extLst>
        </c:ser>
        <c:ser>
          <c:idx val="13"/>
          <c:order val="1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52AB-48AE-A64C-31E484CF603D}"/>
            </c:ext>
          </c:extLst>
        </c:ser>
        <c:ser>
          <c:idx val="14"/>
          <c:order val="1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52AB-48AE-A64C-31E484CF603D}"/>
            </c:ext>
          </c:extLst>
        </c:ser>
        <c:ser>
          <c:idx val="18"/>
          <c:order val="15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0.2</c:v>
                </c:pt>
                <c:pt idx="1">
                  <c:v>0.28000000000000003</c:v>
                </c:pt>
                <c:pt idx="2">
                  <c:v>0.35</c:v>
                </c:pt>
                <c:pt idx="3">
                  <c:v>2.04</c:v>
                </c:pt>
                <c:pt idx="4">
                  <c:v>22.88</c:v>
                </c:pt>
                <c:pt idx="5">
                  <c:v>26.4</c:v>
                </c:pt>
                <c:pt idx="6">
                  <c:v>3.55</c:v>
                </c:pt>
                <c:pt idx="7">
                  <c:v>9.1199999999999992</c:v>
                </c:pt>
                <c:pt idx="8">
                  <c:v>15.16</c:v>
                </c:pt>
                <c:pt idx="9">
                  <c:v>5.54</c:v>
                </c:pt>
                <c:pt idx="10">
                  <c:v>5.0599999999999996</c:v>
                </c:pt>
                <c:pt idx="11">
                  <c:v>0.89</c:v>
                </c:pt>
                <c:pt idx="12">
                  <c:v>1.79</c:v>
                </c:pt>
                <c:pt idx="13">
                  <c:v>0.59</c:v>
                </c:pt>
                <c:pt idx="14">
                  <c:v>0.52</c:v>
                </c:pt>
                <c:pt idx="15">
                  <c:v>0.11</c:v>
                </c:pt>
                <c:pt idx="16">
                  <c:v>0.69</c:v>
                </c:pt>
                <c:pt idx="17">
                  <c:v>0.86</c:v>
                </c:pt>
                <c:pt idx="18">
                  <c:v>0.56999999999999995</c:v>
                </c:pt>
                <c:pt idx="19">
                  <c:v>0.82</c:v>
                </c:pt>
                <c:pt idx="20">
                  <c:v>1.06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52AB-48AE-A64C-31E484CF603D}"/>
            </c:ext>
          </c:extLst>
        </c:ser>
        <c:ser>
          <c:idx val="19"/>
          <c:order val="16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0.02</c:v>
                </c:pt>
                <c:pt idx="2">
                  <c:v>0.75</c:v>
                </c:pt>
                <c:pt idx="3">
                  <c:v>1.88</c:v>
                </c:pt>
                <c:pt idx="4">
                  <c:v>22.88</c:v>
                </c:pt>
                <c:pt idx="5">
                  <c:v>24.94</c:v>
                </c:pt>
                <c:pt idx="6">
                  <c:v>4.8600000000000003</c:v>
                </c:pt>
                <c:pt idx="7">
                  <c:v>8.33</c:v>
                </c:pt>
                <c:pt idx="8">
                  <c:v>16.079999999999998</c:v>
                </c:pt>
                <c:pt idx="9">
                  <c:v>5.2</c:v>
                </c:pt>
                <c:pt idx="10">
                  <c:v>6.6</c:v>
                </c:pt>
                <c:pt idx="11">
                  <c:v>0.95</c:v>
                </c:pt>
                <c:pt idx="12">
                  <c:v>1.19</c:v>
                </c:pt>
                <c:pt idx="13">
                  <c:v>0.5</c:v>
                </c:pt>
                <c:pt idx="14">
                  <c:v>0.43</c:v>
                </c:pt>
                <c:pt idx="15">
                  <c:v>0.18</c:v>
                </c:pt>
                <c:pt idx="16">
                  <c:v>0.66</c:v>
                </c:pt>
                <c:pt idx="17">
                  <c:v>0.72</c:v>
                </c:pt>
                <c:pt idx="18">
                  <c:v>0.74</c:v>
                </c:pt>
                <c:pt idx="19">
                  <c:v>0.61</c:v>
                </c:pt>
                <c:pt idx="20">
                  <c:v>0.79</c:v>
                </c:pt>
                <c:pt idx="21">
                  <c:v>0.06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52AB-48AE-A64C-31E484CF603D}"/>
            </c:ext>
          </c:extLst>
        </c:ser>
        <c:ser>
          <c:idx val="20"/>
          <c:order val="17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0.31000000000000005</c:v>
                </c:pt>
                <c:pt idx="1">
                  <c:v>0.05</c:v>
                </c:pt>
                <c:pt idx="2">
                  <c:v>0.43</c:v>
                </c:pt>
                <c:pt idx="3">
                  <c:v>1.79</c:v>
                </c:pt>
                <c:pt idx="4">
                  <c:v>23.52</c:v>
                </c:pt>
                <c:pt idx="5">
                  <c:v>24.25</c:v>
                </c:pt>
                <c:pt idx="6">
                  <c:v>4.8499999999999996</c:v>
                </c:pt>
                <c:pt idx="7">
                  <c:v>9.2100000000000009</c:v>
                </c:pt>
                <c:pt idx="8">
                  <c:v>14.39</c:v>
                </c:pt>
                <c:pt idx="9">
                  <c:v>5.97</c:v>
                </c:pt>
                <c:pt idx="10">
                  <c:v>7.41</c:v>
                </c:pt>
                <c:pt idx="11">
                  <c:v>0.7</c:v>
                </c:pt>
                <c:pt idx="12">
                  <c:v>0.74</c:v>
                </c:pt>
                <c:pt idx="13">
                  <c:v>0.92</c:v>
                </c:pt>
                <c:pt idx="14">
                  <c:v>0.49</c:v>
                </c:pt>
                <c:pt idx="15">
                  <c:v>0.32</c:v>
                </c:pt>
                <c:pt idx="16">
                  <c:v>0.56999999999999995</c:v>
                </c:pt>
                <c:pt idx="17">
                  <c:v>0.33</c:v>
                </c:pt>
                <c:pt idx="18">
                  <c:v>0.89</c:v>
                </c:pt>
                <c:pt idx="19">
                  <c:v>0.53</c:v>
                </c:pt>
                <c:pt idx="20">
                  <c:v>0.91</c:v>
                </c:pt>
                <c:pt idx="21">
                  <c:v>7.0000000000000007E-2</c:v>
                </c:pt>
                <c:pt idx="22">
                  <c:v>1.3600000000000003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52AB-48AE-A64C-31E484CF603D}"/>
            </c:ext>
          </c:extLst>
        </c:ser>
        <c:ser>
          <c:idx val="21"/>
          <c:order val="18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0.53</c:v>
                </c:pt>
                <c:pt idx="1">
                  <c:v>0.03</c:v>
                </c:pt>
                <c:pt idx="2">
                  <c:v>0.55000000000000004</c:v>
                </c:pt>
                <c:pt idx="3">
                  <c:v>1.58</c:v>
                </c:pt>
                <c:pt idx="4">
                  <c:v>21.18</c:v>
                </c:pt>
                <c:pt idx="5">
                  <c:v>26.24</c:v>
                </c:pt>
                <c:pt idx="6">
                  <c:v>4.4000000000000004</c:v>
                </c:pt>
                <c:pt idx="7">
                  <c:v>8.66</c:v>
                </c:pt>
                <c:pt idx="8">
                  <c:v>14.89</c:v>
                </c:pt>
                <c:pt idx="9">
                  <c:v>6.17</c:v>
                </c:pt>
                <c:pt idx="10">
                  <c:v>7.99</c:v>
                </c:pt>
                <c:pt idx="11">
                  <c:v>0.63</c:v>
                </c:pt>
                <c:pt idx="12">
                  <c:v>0.91</c:v>
                </c:pt>
                <c:pt idx="13">
                  <c:v>0.47</c:v>
                </c:pt>
                <c:pt idx="14">
                  <c:v>0.24</c:v>
                </c:pt>
                <c:pt idx="15">
                  <c:v>0.27</c:v>
                </c:pt>
                <c:pt idx="16">
                  <c:v>1.03</c:v>
                </c:pt>
                <c:pt idx="17">
                  <c:v>0.56000000000000005</c:v>
                </c:pt>
                <c:pt idx="18">
                  <c:v>0.76</c:v>
                </c:pt>
                <c:pt idx="19">
                  <c:v>0.34</c:v>
                </c:pt>
                <c:pt idx="20">
                  <c:v>1.07</c:v>
                </c:pt>
                <c:pt idx="21">
                  <c:v>0.14000000000000001</c:v>
                </c:pt>
                <c:pt idx="22">
                  <c:v>1.36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52AB-48AE-A64C-31E484CF603D}"/>
            </c:ext>
          </c:extLst>
        </c:ser>
        <c:ser>
          <c:idx val="22"/>
          <c:order val="19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0.08</c:v>
                </c:pt>
                <c:pt idx="2">
                  <c:v>0.75</c:v>
                </c:pt>
                <c:pt idx="3">
                  <c:v>1.19</c:v>
                </c:pt>
                <c:pt idx="4">
                  <c:v>26.81</c:v>
                </c:pt>
                <c:pt idx="5">
                  <c:v>21.54</c:v>
                </c:pt>
                <c:pt idx="6">
                  <c:v>4.34</c:v>
                </c:pt>
                <c:pt idx="7">
                  <c:v>7.86</c:v>
                </c:pt>
                <c:pt idx="8">
                  <c:v>16.21</c:v>
                </c:pt>
                <c:pt idx="9">
                  <c:v>6.45</c:v>
                </c:pt>
                <c:pt idx="10">
                  <c:v>6.28</c:v>
                </c:pt>
                <c:pt idx="11">
                  <c:v>0.42</c:v>
                </c:pt>
                <c:pt idx="12">
                  <c:v>1.18</c:v>
                </c:pt>
                <c:pt idx="13">
                  <c:v>0.78</c:v>
                </c:pt>
                <c:pt idx="14">
                  <c:v>0.23</c:v>
                </c:pt>
                <c:pt idx="15">
                  <c:v>0.14000000000000001</c:v>
                </c:pt>
                <c:pt idx="16">
                  <c:v>1.07</c:v>
                </c:pt>
                <c:pt idx="17">
                  <c:v>0.38</c:v>
                </c:pt>
                <c:pt idx="18">
                  <c:v>0.67</c:v>
                </c:pt>
                <c:pt idx="19">
                  <c:v>0.34</c:v>
                </c:pt>
                <c:pt idx="20">
                  <c:v>1.3</c:v>
                </c:pt>
                <c:pt idx="21">
                  <c:v>0.08</c:v>
                </c:pt>
                <c:pt idx="22">
                  <c:v>1.7500000000000004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52AB-48AE-A64C-31E484CF603D}"/>
            </c:ext>
          </c:extLst>
        </c:ser>
        <c:ser>
          <c:idx val="23"/>
          <c:order val="20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0.03</c:v>
                </c:pt>
                <c:pt idx="2">
                  <c:v>0.61</c:v>
                </c:pt>
                <c:pt idx="3">
                  <c:v>1.06</c:v>
                </c:pt>
                <c:pt idx="4">
                  <c:v>26.48</c:v>
                </c:pt>
                <c:pt idx="5">
                  <c:v>21.37</c:v>
                </c:pt>
                <c:pt idx="6">
                  <c:v>5.94</c:v>
                </c:pt>
                <c:pt idx="7">
                  <c:v>7.47</c:v>
                </c:pt>
                <c:pt idx="8">
                  <c:v>15.86</c:v>
                </c:pt>
                <c:pt idx="9">
                  <c:v>8.2899999999999991</c:v>
                </c:pt>
                <c:pt idx="10">
                  <c:v>5.0199999999999996</c:v>
                </c:pt>
                <c:pt idx="11">
                  <c:v>0.42</c:v>
                </c:pt>
                <c:pt idx="12">
                  <c:v>0.86</c:v>
                </c:pt>
                <c:pt idx="13">
                  <c:v>0.43</c:v>
                </c:pt>
                <c:pt idx="14">
                  <c:v>0.47</c:v>
                </c:pt>
                <c:pt idx="15">
                  <c:v>0.25</c:v>
                </c:pt>
                <c:pt idx="16">
                  <c:v>0.73</c:v>
                </c:pt>
                <c:pt idx="17">
                  <c:v>1.03</c:v>
                </c:pt>
                <c:pt idx="18">
                  <c:v>0.24</c:v>
                </c:pt>
                <c:pt idx="19">
                  <c:v>0.44</c:v>
                </c:pt>
                <c:pt idx="20">
                  <c:v>1.23</c:v>
                </c:pt>
                <c:pt idx="21">
                  <c:v>7.0000000000000007E-2</c:v>
                </c:pt>
                <c:pt idx="22">
                  <c:v>1.49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52AB-48AE-A64C-31E484CF603D}"/>
            </c:ext>
          </c:extLst>
        </c:ser>
        <c:ser>
          <c:idx val="25"/>
          <c:order val="21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0.42</c:v>
                </c:pt>
                <c:pt idx="1">
                  <c:v>0.04</c:v>
                </c:pt>
                <c:pt idx="2">
                  <c:v>0.34</c:v>
                </c:pt>
                <c:pt idx="3">
                  <c:v>1.1599999999999999</c:v>
                </c:pt>
                <c:pt idx="4">
                  <c:v>27.24</c:v>
                </c:pt>
                <c:pt idx="5">
                  <c:v>20.47</c:v>
                </c:pt>
                <c:pt idx="6">
                  <c:v>5.84</c:v>
                </c:pt>
                <c:pt idx="7">
                  <c:v>6.75</c:v>
                </c:pt>
                <c:pt idx="8">
                  <c:v>15.42</c:v>
                </c:pt>
                <c:pt idx="9">
                  <c:v>9.3800000000000008</c:v>
                </c:pt>
                <c:pt idx="10">
                  <c:v>4.9400000000000004</c:v>
                </c:pt>
                <c:pt idx="11">
                  <c:v>0.79</c:v>
                </c:pt>
                <c:pt idx="12">
                  <c:v>1.17</c:v>
                </c:pt>
                <c:pt idx="13">
                  <c:v>0.66</c:v>
                </c:pt>
                <c:pt idx="14">
                  <c:v>0.38</c:v>
                </c:pt>
                <c:pt idx="15">
                  <c:v>0.33</c:v>
                </c:pt>
                <c:pt idx="16">
                  <c:v>0.42</c:v>
                </c:pt>
                <c:pt idx="17">
                  <c:v>0.93</c:v>
                </c:pt>
                <c:pt idx="18">
                  <c:v>0.6</c:v>
                </c:pt>
                <c:pt idx="19">
                  <c:v>0.26</c:v>
                </c:pt>
                <c:pt idx="20">
                  <c:v>0.77</c:v>
                </c:pt>
                <c:pt idx="21">
                  <c:v>0.09</c:v>
                </c:pt>
                <c:pt idx="22">
                  <c:v>1.5900000000000003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52AB-48AE-A64C-31E484CF603D}"/>
            </c:ext>
          </c:extLst>
        </c:ser>
        <c:ser>
          <c:idx val="11"/>
          <c:order val="22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31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0.35</c:v>
                </c:pt>
                <c:pt idx="1">
                  <c:v>0.17</c:v>
                </c:pt>
                <c:pt idx="2">
                  <c:v>0.93</c:v>
                </c:pt>
                <c:pt idx="3">
                  <c:v>2.73</c:v>
                </c:pt>
                <c:pt idx="4">
                  <c:v>17.54</c:v>
                </c:pt>
                <c:pt idx="5">
                  <c:v>23.1</c:v>
                </c:pt>
                <c:pt idx="6">
                  <c:v>6.5</c:v>
                </c:pt>
                <c:pt idx="7">
                  <c:v>6.2</c:v>
                </c:pt>
                <c:pt idx="8">
                  <c:v>14.5</c:v>
                </c:pt>
                <c:pt idx="9">
                  <c:v>3.9</c:v>
                </c:pt>
                <c:pt idx="10">
                  <c:v>8.6999999999999993</c:v>
                </c:pt>
                <c:pt idx="11">
                  <c:v>0.91</c:v>
                </c:pt>
                <c:pt idx="12">
                  <c:v>1.52</c:v>
                </c:pt>
                <c:pt idx="13">
                  <c:v>1.79</c:v>
                </c:pt>
                <c:pt idx="14">
                  <c:v>0.52</c:v>
                </c:pt>
                <c:pt idx="15">
                  <c:v>3.39</c:v>
                </c:pt>
                <c:pt idx="16">
                  <c:v>1.27</c:v>
                </c:pt>
                <c:pt idx="17">
                  <c:v>0.91</c:v>
                </c:pt>
                <c:pt idx="18">
                  <c:v>0.13</c:v>
                </c:pt>
                <c:pt idx="19">
                  <c:v>1.0900000000000001</c:v>
                </c:pt>
                <c:pt idx="20">
                  <c:v>0.23</c:v>
                </c:pt>
                <c:pt idx="21">
                  <c:v>7.0000000000000007E-2</c:v>
                </c:pt>
                <c:pt idx="22">
                  <c:v>3.5500000000000003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52AB-48AE-A64C-31E484CF603D}"/>
            </c:ext>
          </c:extLst>
        </c:ser>
        <c:ser>
          <c:idx val="26"/>
          <c:order val="23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</c:v>
                </c:pt>
                <c:pt idx="1">
                  <c:v>0.25</c:v>
                </c:pt>
                <c:pt idx="2">
                  <c:v>0.06</c:v>
                </c:pt>
                <c:pt idx="3">
                  <c:v>2.2400000000000002</c:v>
                </c:pt>
                <c:pt idx="4">
                  <c:v>21.07</c:v>
                </c:pt>
                <c:pt idx="5">
                  <c:v>19.23</c:v>
                </c:pt>
                <c:pt idx="6">
                  <c:v>10</c:v>
                </c:pt>
                <c:pt idx="7">
                  <c:v>8.36</c:v>
                </c:pt>
                <c:pt idx="8">
                  <c:v>10.58</c:v>
                </c:pt>
                <c:pt idx="9">
                  <c:v>3.83</c:v>
                </c:pt>
                <c:pt idx="10">
                  <c:v>10.65</c:v>
                </c:pt>
                <c:pt idx="11">
                  <c:v>0.65</c:v>
                </c:pt>
                <c:pt idx="12">
                  <c:v>1.41</c:v>
                </c:pt>
                <c:pt idx="13">
                  <c:v>0.93</c:v>
                </c:pt>
                <c:pt idx="14">
                  <c:v>0.75</c:v>
                </c:pt>
                <c:pt idx="15">
                  <c:v>2.46</c:v>
                </c:pt>
                <c:pt idx="16">
                  <c:v>1.58</c:v>
                </c:pt>
                <c:pt idx="17">
                  <c:v>1.51</c:v>
                </c:pt>
                <c:pt idx="18">
                  <c:v>0.37</c:v>
                </c:pt>
                <c:pt idx="19">
                  <c:v>0.08</c:v>
                </c:pt>
                <c:pt idx="20">
                  <c:v>1.6</c:v>
                </c:pt>
                <c:pt idx="21">
                  <c:v>0</c:v>
                </c:pt>
                <c:pt idx="22">
                  <c:v>2.41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E3-4288-95FF-DDB734152A03}"/>
            </c:ext>
          </c:extLst>
        </c:ser>
        <c:ser>
          <c:idx val="27"/>
          <c:order val="24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1.06</c:v>
                </c:pt>
                <c:pt idx="1">
                  <c:v>0.39</c:v>
                </c:pt>
                <c:pt idx="2">
                  <c:v>1.31</c:v>
                </c:pt>
                <c:pt idx="3">
                  <c:v>1.94</c:v>
                </c:pt>
                <c:pt idx="4">
                  <c:v>36.61</c:v>
                </c:pt>
                <c:pt idx="5">
                  <c:v>8.25</c:v>
                </c:pt>
                <c:pt idx="6">
                  <c:v>9.59</c:v>
                </c:pt>
                <c:pt idx="7">
                  <c:v>2.85</c:v>
                </c:pt>
                <c:pt idx="8">
                  <c:v>13.72</c:v>
                </c:pt>
                <c:pt idx="9">
                  <c:v>3.41</c:v>
                </c:pt>
                <c:pt idx="10">
                  <c:v>8.58</c:v>
                </c:pt>
                <c:pt idx="11">
                  <c:v>0.83</c:v>
                </c:pt>
                <c:pt idx="12">
                  <c:v>2.5</c:v>
                </c:pt>
                <c:pt idx="13">
                  <c:v>1.24</c:v>
                </c:pt>
                <c:pt idx="14">
                  <c:v>0.66</c:v>
                </c:pt>
                <c:pt idx="15">
                  <c:v>1.3</c:v>
                </c:pt>
                <c:pt idx="16">
                  <c:v>0.97</c:v>
                </c:pt>
                <c:pt idx="17">
                  <c:v>0.25</c:v>
                </c:pt>
                <c:pt idx="18">
                  <c:v>0.75</c:v>
                </c:pt>
                <c:pt idx="19">
                  <c:v>0.89</c:v>
                </c:pt>
                <c:pt idx="20">
                  <c:v>1.41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9D-4356-A6D6-19E455C7048F}"/>
            </c:ext>
          </c:extLst>
        </c:ser>
        <c:ser>
          <c:idx val="15"/>
          <c:order val="25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0.61</c:v>
                </c:pt>
                <c:pt idx="1">
                  <c:v>0</c:v>
                </c:pt>
                <c:pt idx="2">
                  <c:v>0.49</c:v>
                </c:pt>
                <c:pt idx="3">
                  <c:v>3.48</c:v>
                </c:pt>
                <c:pt idx="4">
                  <c:v>31.64</c:v>
                </c:pt>
                <c:pt idx="5">
                  <c:v>8.92</c:v>
                </c:pt>
                <c:pt idx="6">
                  <c:v>5.38</c:v>
                </c:pt>
                <c:pt idx="7">
                  <c:v>4.5</c:v>
                </c:pt>
                <c:pt idx="8">
                  <c:v>16.420000000000002</c:v>
                </c:pt>
                <c:pt idx="9">
                  <c:v>9.09</c:v>
                </c:pt>
                <c:pt idx="10">
                  <c:v>6.77</c:v>
                </c:pt>
                <c:pt idx="11">
                  <c:v>0.11</c:v>
                </c:pt>
                <c:pt idx="12">
                  <c:v>1.92</c:v>
                </c:pt>
                <c:pt idx="13">
                  <c:v>1.47</c:v>
                </c:pt>
                <c:pt idx="14">
                  <c:v>2.0099999999999998</c:v>
                </c:pt>
                <c:pt idx="15">
                  <c:v>0.54</c:v>
                </c:pt>
                <c:pt idx="16">
                  <c:v>1.32</c:v>
                </c:pt>
                <c:pt idx="17">
                  <c:v>1.1599999999999999</c:v>
                </c:pt>
                <c:pt idx="18">
                  <c:v>0.12</c:v>
                </c:pt>
                <c:pt idx="19">
                  <c:v>0.45</c:v>
                </c:pt>
                <c:pt idx="20">
                  <c:v>1.1599999999999999</c:v>
                </c:pt>
                <c:pt idx="21">
                  <c:v>0.19</c:v>
                </c:pt>
                <c:pt idx="22">
                  <c:v>2.2400000000000002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121-418F-A547-A86AF945DA27}"/>
            </c:ext>
          </c:extLst>
        </c:ser>
        <c:ser>
          <c:idx val="28"/>
          <c:order val="26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spPr>
            <a:ln w="12700">
              <a:solidFill>
                <a:schemeClr val="accent5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0.45</c:v>
                </c:pt>
                <c:pt idx="1">
                  <c:v>0</c:v>
                </c:pt>
                <c:pt idx="2">
                  <c:v>0.22</c:v>
                </c:pt>
                <c:pt idx="3">
                  <c:v>5.46</c:v>
                </c:pt>
                <c:pt idx="4">
                  <c:v>34.31</c:v>
                </c:pt>
                <c:pt idx="5">
                  <c:v>5.74</c:v>
                </c:pt>
                <c:pt idx="6">
                  <c:v>6.55</c:v>
                </c:pt>
                <c:pt idx="7">
                  <c:v>3.73</c:v>
                </c:pt>
                <c:pt idx="8">
                  <c:v>14.86</c:v>
                </c:pt>
                <c:pt idx="9">
                  <c:v>7.18</c:v>
                </c:pt>
                <c:pt idx="10">
                  <c:v>8.39</c:v>
                </c:pt>
                <c:pt idx="11">
                  <c:v>0.92</c:v>
                </c:pt>
                <c:pt idx="12">
                  <c:v>2.11</c:v>
                </c:pt>
                <c:pt idx="13">
                  <c:v>1.65</c:v>
                </c:pt>
                <c:pt idx="14">
                  <c:v>0.24</c:v>
                </c:pt>
                <c:pt idx="15">
                  <c:v>0.83</c:v>
                </c:pt>
                <c:pt idx="16">
                  <c:v>2.0299999999999998</c:v>
                </c:pt>
                <c:pt idx="17">
                  <c:v>0.56999999999999995</c:v>
                </c:pt>
                <c:pt idx="18">
                  <c:v>1.1100000000000001</c:v>
                </c:pt>
                <c:pt idx="19">
                  <c:v>0.5</c:v>
                </c:pt>
                <c:pt idx="20">
                  <c:v>1.24</c:v>
                </c:pt>
                <c:pt idx="21">
                  <c:v>0.36</c:v>
                </c:pt>
                <c:pt idx="22">
                  <c:v>1.57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63B-43E9-B68E-ABD88E75FAB1}"/>
            </c:ext>
          </c:extLst>
        </c:ser>
        <c:ser>
          <c:idx val="16"/>
          <c:order val="27"/>
          <c:tx>
            <c:strRef>
              <c:f>Hoja1!$BJ$1</c:f>
              <c:strCache>
                <c:ptCount val="1"/>
                <c:pt idx="0">
                  <c:v>abr-18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Hoja1!$BJ$2:$BJ$24</c:f>
              <c:numCache>
                <c:formatCode>0.0</c:formatCode>
                <c:ptCount val="23"/>
                <c:pt idx="0">
                  <c:v>0.22000000000000003</c:v>
                </c:pt>
                <c:pt idx="1">
                  <c:v>0</c:v>
                </c:pt>
                <c:pt idx="2">
                  <c:v>0.17</c:v>
                </c:pt>
                <c:pt idx="3">
                  <c:v>3.83</c:v>
                </c:pt>
                <c:pt idx="4">
                  <c:v>36</c:v>
                </c:pt>
                <c:pt idx="5">
                  <c:v>4.8099999999999996</c:v>
                </c:pt>
                <c:pt idx="6">
                  <c:v>5.49</c:v>
                </c:pt>
                <c:pt idx="7">
                  <c:v>3.86</c:v>
                </c:pt>
                <c:pt idx="8">
                  <c:v>16.97</c:v>
                </c:pt>
                <c:pt idx="9">
                  <c:v>6.46</c:v>
                </c:pt>
                <c:pt idx="10">
                  <c:v>7.65</c:v>
                </c:pt>
                <c:pt idx="11">
                  <c:v>2.73</c:v>
                </c:pt>
                <c:pt idx="12">
                  <c:v>2.74</c:v>
                </c:pt>
                <c:pt idx="13">
                  <c:v>0.48</c:v>
                </c:pt>
                <c:pt idx="14">
                  <c:v>0.6</c:v>
                </c:pt>
                <c:pt idx="15">
                  <c:v>0.26</c:v>
                </c:pt>
                <c:pt idx="16">
                  <c:v>2.2599999999999998</c:v>
                </c:pt>
                <c:pt idx="17">
                  <c:v>0.78</c:v>
                </c:pt>
                <c:pt idx="18">
                  <c:v>0.82</c:v>
                </c:pt>
                <c:pt idx="19">
                  <c:v>1.45</c:v>
                </c:pt>
                <c:pt idx="20">
                  <c:v>1.1200000000000001</c:v>
                </c:pt>
                <c:pt idx="21">
                  <c:v>0.45</c:v>
                </c:pt>
                <c:pt idx="22">
                  <c:v>0.85999999999999988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333-4615-9E9D-AEC9371CAB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8761064"/>
        <c:axId val="398762632"/>
      </c:lineChart>
      <c:catAx>
        <c:axId val="3987610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98762632"/>
        <c:crosses val="autoZero"/>
        <c:auto val="1"/>
        <c:lblAlgn val="ctr"/>
        <c:lblOffset val="100"/>
        <c:noMultiLvlLbl val="0"/>
      </c:catAx>
      <c:valAx>
        <c:axId val="398762632"/>
        <c:scaling>
          <c:orientation val="minMax"/>
          <c:max val="42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398761064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48392388451444"/>
          <c:y val="1.3390755070674047E-2"/>
          <c:w val="0.88664851268591427"/>
          <c:h val="0.30342717742731473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0.71</c:v>
                </c:pt>
                <c:pt idx="2">
                  <c:v>13.65</c:v>
                </c:pt>
                <c:pt idx="3">
                  <c:v>20.83</c:v>
                </c:pt>
                <c:pt idx="4">
                  <c:v>4.21</c:v>
                </c:pt>
                <c:pt idx="5">
                  <c:v>1.53</c:v>
                </c:pt>
                <c:pt idx="6">
                  <c:v>3.43</c:v>
                </c:pt>
                <c:pt idx="7">
                  <c:v>9.9</c:v>
                </c:pt>
                <c:pt idx="8">
                  <c:v>7.23</c:v>
                </c:pt>
                <c:pt idx="9">
                  <c:v>7.31</c:v>
                </c:pt>
                <c:pt idx="10">
                  <c:v>6.86</c:v>
                </c:pt>
                <c:pt idx="11">
                  <c:v>2.39</c:v>
                </c:pt>
                <c:pt idx="12">
                  <c:v>2.5499999999999998</c:v>
                </c:pt>
                <c:pt idx="13">
                  <c:v>1.28</c:v>
                </c:pt>
                <c:pt idx="14">
                  <c:v>1.1200000000000001</c:v>
                </c:pt>
                <c:pt idx="15">
                  <c:v>0.52</c:v>
                </c:pt>
                <c:pt idx="16">
                  <c:v>2.5</c:v>
                </c:pt>
                <c:pt idx="17">
                  <c:v>1.78</c:v>
                </c:pt>
                <c:pt idx="18">
                  <c:v>3.07</c:v>
                </c:pt>
                <c:pt idx="19">
                  <c:v>2.08</c:v>
                </c:pt>
                <c:pt idx="20">
                  <c:v>4.75</c:v>
                </c:pt>
                <c:pt idx="21">
                  <c:v>0.87</c:v>
                </c:pt>
                <c:pt idx="22">
                  <c:v>1.2200000000000002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A22-41C7-A736-1BADEC60C309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  <c:numCache>
                <c:formatCode>0.0</c:formatCode>
                <c:ptCount val="23"/>
                <c:pt idx="0">
                  <c:v>0.04</c:v>
                </c:pt>
                <c:pt idx="1">
                  <c:v>0.1</c:v>
                </c:pt>
                <c:pt idx="2">
                  <c:v>6.12</c:v>
                </c:pt>
                <c:pt idx="3">
                  <c:v>16.690000000000001</c:v>
                </c:pt>
                <c:pt idx="4">
                  <c:v>21.22</c:v>
                </c:pt>
                <c:pt idx="5">
                  <c:v>0.9</c:v>
                </c:pt>
                <c:pt idx="6">
                  <c:v>2.0699999999999998</c:v>
                </c:pt>
                <c:pt idx="7">
                  <c:v>12.62</c:v>
                </c:pt>
                <c:pt idx="8">
                  <c:v>7.33</c:v>
                </c:pt>
                <c:pt idx="9">
                  <c:v>4.24</c:v>
                </c:pt>
                <c:pt idx="10">
                  <c:v>5.48</c:v>
                </c:pt>
                <c:pt idx="11">
                  <c:v>5.1100000000000003</c:v>
                </c:pt>
                <c:pt idx="12">
                  <c:v>2</c:v>
                </c:pt>
                <c:pt idx="13">
                  <c:v>2.06</c:v>
                </c:pt>
                <c:pt idx="14">
                  <c:v>1.64</c:v>
                </c:pt>
                <c:pt idx="15">
                  <c:v>0.43</c:v>
                </c:pt>
                <c:pt idx="16">
                  <c:v>1.2</c:v>
                </c:pt>
                <c:pt idx="17">
                  <c:v>1.62</c:v>
                </c:pt>
                <c:pt idx="18">
                  <c:v>2.04</c:v>
                </c:pt>
                <c:pt idx="19">
                  <c:v>2.5</c:v>
                </c:pt>
                <c:pt idx="20">
                  <c:v>2.5</c:v>
                </c:pt>
                <c:pt idx="21">
                  <c:v>0.82</c:v>
                </c:pt>
                <c:pt idx="22">
                  <c:v>1.26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A22-41C7-A736-1BADEC60C309}"/>
            </c:ext>
          </c:extLst>
        </c:ser>
        <c:ser>
          <c:idx val="2"/>
          <c:order val="2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A22-41C7-A736-1BADEC60C309}"/>
            </c:ext>
          </c:extLst>
        </c:ser>
        <c:ser>
          <c:idx val="3"/>
          <c:order val="3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A22-41C7-A736-1BADEC60C309}"/>
            </c:ext>
          </c:extLst>
        </c:ser>
        <c:ser>
          <c:idx val="7"/>
          <c:order val="4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0.08</c:v>
                </c:pt>
                <c:pt idx="1">
                  <c:v>7.0000000000000007E-2</c:v>
                </c:pt>
                <c:pt idx="2">
                  <c:v>0.37</c:v>
                </c:pt>
                <c:pt idx="3">
                  <c:v>1.19</c:v>
                </c:pt>
                <c:pt idx="4">
                  <c:v>35.979999999999997</c:v>
                </c:pt>
                <c:pt idx="5">
                  <c:v>4</c:v>
                </c:pt>
                <c:pt idx="6">
                  <c:v>4.82</c:v>
                </c:pt>
                <c:pt idx="7">
                  <c:v>21.33</c:v>
                </c:pt>
                <c:pt idx="8">
                  <c:v>10.74</c:v>
                </c:pt>
                <c:pt idx="9">
                  <c:v>3.15</c:v>
                </c:pt>
                <c:pt idx="10">
                  <c:v>7.82</c:v>
                </c:pt>
                <c:pt idx="11">
                  <c:v>1.1399999999999999</c:v>
                </c:pt>
                <c:pt idx="12">
                  <c:v>0.67</c:v>
                </c:pt>
                <c:pt idx="13">
                  <c:v>1.31</c:v>
                </c:pt>
                <c:pt idx="14">
                  <c:v>1.1100000000000001</c:v>
                </c:pt>
                <c:pt idx="15">
                  <c:v>0.66</c:v>
                </c:pt>
                <c:pt idx="16">
                  <c:v>0.57999999999999996</c:v>
                </c:pt>
                <c:pt idx="17">
                  <c:v>1.03</c:v>
                </c:pt>
                <c:pt idx="18">
                  <c:v>1.22</c:v>
                </c:pt>
                <c:pt idx="19">
                  <c:v>0.84</c:v>
                </c:pt>
                <c:pt idx="20">
                  <c:v>1.19</c:v>
                </c:pt>
                <c:pt idx="21">
                  <c:v>0.37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FA22-41C7-A736-1BADEC60C309}"/>
            </c:ext>
          </c:extLst>
        </c:ser>
        <c:ser>
          <c:idx val="8"/>
          <c:order val="5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</c:v>
                </c:pt>
                <c:pt idx="2">
                  <c:v>0.37</c:v>
                </c:pt>
                <c:pt idx="3">
                  <c:v>1.27</c:v>
                </c:pt>
                <c:pt idx="4">
                  <c:v>34.74</c:v>
                </c:pt>
                <c:pt idx="5">
                  <c:v>4.25</c:v>
                </c:pt>
                <c:pt idx="6">
                  <c:v>5.47</c:v>
                </c:pt>
                <c:pt idx="7">
                  <c:v>22.23</c:v>
                </c:pt>
                <c:pt idx="8">
                  <c:v>9.65</c:v>
                </c:pt>
                <c:pt idx="9">
                  <c:v>4.1500000000000004</c:v>
                </c:pt>
                <c:pt idx="10">
                  <c:v>7.63</c:v>
                </c:pt>
                <c:pt idx="11">
                  <c:v>0.9</c:v>
                </c:pt>
                <c:pt idx="12">
                  <c:v>1.1499999999999999</c:v>
                </c:pt>
                <c:pt idx="13">
                  <c:v>0.64</c:v>
                </c:pt>
                <c:pt idx="14">
                  <c:v>0.77</c:v>
                </c:pt>
                <c:pt idx="15">
                  <c:v>0.28000000000000003</c:v>
                </c:pt>
                <c:pt idx="16">
                  <c:v>1.41</c:v>
                </c:pt>
                <c:pt idx="17">
                  <c:v>1.42</c:v>
                </c:pt>
                <c:pt idx="18">
                  <c:v>1.6</c:v>
                </c:pt>
                <c:pt idx="19">
                  <c:v>0.25</c:v>
                </c:pt>
                <c:pt idx="20">
                  <c:v>0.67</c:v>
                </c:pt>
                <c:pt idx="21">
                  <c:v>0.62</c:v>
                </c:pt>
                <c:pt idx="22">
                  <c:v>0.41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FA22-41C7-A736-1BADEC60C309}"/>
            </c:ext>
          </c:extLst>
        </c:ser>
        <c:ser>
          <c:idx val="9"/>
          <c:order val="6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0.13</c:v>
                </c:pt>
                <c:pt idx="1">
                  <c:v>0.04</c:v>
                </c:pt>
                <c:pt idx="2">
                  <c:v>0.35</c:v>
                </c:pt>
                <c:pt idx="3">
                  <c:v>1.92</c:v>
                </c:pt>
                <c:pt idx="4">
                  <c:v>35.28</c:v>
                </c:pt>
                <c:pt idx="5">
                  <c:v>4.25</c:v>
                </c:pt>
                <c:pt idx="6">
                  <c:v>5.67</c:v>
                </c:pt>
                <c:pt idx="7">
                  <c:v>19.850000000000001</c:v>
                </c:pt>
                <c:pt idx="8">
                  <c:v>10.66</c:v>
                </c:pt>
                <c:pt idx="9">
                  <c:v>4.09</c:v>
                </c:pt>
                <c:pt idx="10">
                  <c:v>7.13</c:v>
                </c:pt>
                <c:pt idx="11">
                  <c:v>0.98</c:v>
                </c:pt>
                <c:pt idx="12">
                  <c:v>0.87</c:v>
                </c:pt>
                <c:pt idx="13">
                  <c:v>0.42</c:v>
                </c:pt>
                <c:pt idx="14">
                  <c:v>1.29</c:v>
                </c:pt>
                <c:pt idx="15">
                  <c:v>0.41</c:v>
                </c:pt>
                <c:pt idx="16">
                  <c:v>1.1200000000000001</c:v>
                </c:pt>
                <c:pt idx="17">
                  <c:v>1.49</c:v>
                </c:pt>
                <c:pt idx="18">
                  <c:v>1.63</c:v>
                </c:pt>
                <c:pt idx="19">
                  <c:v>0.2</c:v>
                </c:pt>
                <c:pt idx="20">
                  <c:v>0.87</c:v>
                </c:pt>
                <c:pt idx="21">
                  <c:v>0.77</c:v>
                </c:pt>
                <c:pt idx="22">
                  <c:v>0.59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FA22-41C7-A736-1BADEC60C309}"/>
            </c:ext>
          </c:extLst>
        </c:ser>
        <c:ser>
          <c:idx val="10"/>
          <c:order val="7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0.4</c:v>
                </c:pt>
                <c:pt idx="1">
                  <c:v>0.03</c:v>
                </c:pt>
                <c:pt idx="2">
                  <c:v>0.34</c:v>
                </c:pt>
                <c:pt idx="3">
                  <c:v>2.34</c:v>
                </c:pt>
                <c:pt idx="4">
                  <c:v>33.479999999999997</c:v>
                </c:pt>
                <c:pt idx="5">
                  <c:v>4.54</c:v>
                </c:pt>
                <c:pt idx="6">
                  <c:v>6.22</c:v>
                </c:pt>
                <c:pt idx="7">
                  <c:v>20.79</c:v>
                </c:pt>
                <c:pt idx="8">
                  <c:v>9.1300000000000008</c:v>
                </c:pt>
                <c:pt idx="9">
                  <c:v>5.25</c:v>
                </c:pt>
                <c:pt idx="10">
                  <c:v>6.94</c:v>
                </c:pt>
                <c:pt idx="11">
                  <c:v>0.85</c:v>
                </c:pt>
                <c:pt idx="12">
                  <c:v>1.1000000000000001</c:v>
                </c:pt>
                <c:pt idx="13">
                  <c:v>0.99</c:v>
                </c:pt>
                <c:pt idx="14">
                  <c:v>0.75</c:v>
                </c:pt>
                <c:pt idx="15">
                  <c:v>0.6</c:v>
                </c:pt>
                <c:pt idx="16">
                  <c:v>0.89</c:v>
                </c:pt>
                <c:pt idx="17">
                  <c:v>1.69</c:v>
                </c:pt>
                <c:pt idx="18">
                  <c:v>1.74</c:v>
                </c:pt>
                <c:pt idx="19">
                  <c:v>0.37</c:v>
                </c:pt>
                <c:pt idx="20">
                  <c:v>0.63</c:v>
                </c:pt>
                <c:pt idx="21">
                  <c:v>0.69</c:v>
                </c:pt>
                <c:pt idx="2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FA22-41C7-A736-1BADEC60C309}"/>
            </c:ext>
          </c:extLst>
        </c:ser>
        <c:ser>
          <c:idx val="11"/>
          <c:order val="8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0.15</c:v>
                </c:pt>
                <c:pt idx="1">
                  <c:v>0</c:v>
                </c:pt>
                <c:pt idx="2">
                  <c:v>0.49</c:v>
                </c:pt>
                <c:pt idx="3">
                  <c:v>2.69</c:v>
                </c:pt>
                <c:pt idx="4">
                  <c:v>34.619999999999997</c:v>
                </c:pt>
                <c:pt idx="5">
                  <c:v>4</c:v>
                </c:pt>
                <c:pt idx="6">
                  <c:v>5.68</c:v>
                </c:pt>
                <c:pt idx="7">
                  <c:v>21.07</c:v>
                </c:pt>
                <c:pt idx="8">
                  <c:v>9.18</c:v>
                </c:pt>
                <c:pt idx="9">
                  <c:v>5.84</c:v>
                </c:pt>
                <c:pt idx="10">
                  <c:v>6.82</c:v>
                </c:pt>
                <c:pt idx="11">
                  <c:v>1</c:v>
                </c:pt>
                <c:pt idx="12">
                  <c:v>1.07</c:v>
                </c:pt>
                <c:pt idx="13">
                  <c:v>1.18</c:v>
                </c:pt>
                <c:pt idx="14">
                  <c:v>0.44</c:v>
                </c:pt>
                <c:pt idx="15">
                  <c:v>0.36</c:v>
                </c:pt>
                <c:pt idx="16">
                  <c:v>0.73</c:v>
                </c:pt>
                <c:pt idx="17">
                  <c:v>1.75</c:v>
                </c:pt>
                <c:pt idx="18">
                  <c:v>1.52</c:v>
                </c:pt>
                <c:pt idx="19">
                  <c:v>0.28000000000000003</c:v>
                </c:pt>
                <c:pt idx="20">
                  <c:v>0.4</c:v>
                </c:pt>
                <c:pt idx="21">
                  <c:v>0.42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FA22-41C7-A736-1BADEC60C309}"/>
            </c:ext>
          </c:extLst>
        </c:ser>
        <c:ser>
          <c:idx val="12"/>
          <c:order val="9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0.13999999999999999</c:v>
                </c:pt>
                <c:pt idx="1">
                  <c:v>0.03</c:v>
                </c:pt>
                <c:pt idx="2">
                  <c:v>0.47</c:v>
                </c:pt>
                <c:pt idx="3">
                  <c:v>2.25</c:v>
                </c:pt>
                <c:pt idx="4">
                  <c:v>34.619999999999997</c:v>
                </c:pt>
                <c:pt idx="5">
                  <c:v>3.78</c:v>
                </c:pt>
                <c:pt idx="6">
                  <c:v>6.99</c:v>
                </c:pt>
                <c:pt idx="7">
                  <c:v>21.21</c:v>
                </c:pt>
                <c:pt idx="8">
                  <c:v>9.59</c:v>
                </c:pt>
                <c:pt idx="9">
                  <c:v>5.54</c:v>
                </c:pt>
                <c:pt idx="10">
                  <c:v>5.85</c:v>
                </c:pt>
                <c:pt idx="11">
                  <c:v>1.03</c:v>
                </c:pt>
                <c:pt idx="12">
                  <c:v>0.75</c:v>
                </c:pt>
                <c:pt idx="13">
                  <c:v>0.96</c:v>
                </c:pt>
                <c:pt idx="14">
                  <c:v>0.5</c:v>
                </c:pt>
                <c:pt idx="15">
                  <c:v>0.56999999999999995</c:v>
                </c:pt>
                <c:pt idx="16">
                  <c:v>0.99</c:v>
                </c:pt>
                <c:pt idx="17">
                  <c:v>1.86</c:v>
                </c:pt>
                <c:pt idx="18">
                  <c:v>1.23</c:v>
                </c:pt>
                <c:pt idx="19">
                  <c:v>0.25</c:v>
                </c:pt>
                <c:pt idx="20">
                  <c:v>0.57999999999999996</c:v>
                </c:pt>
                <c:pt idx="21">
                  <c:v>0.45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FA22-41C7-A736-1BADEC60C309}"/>
            </c:ext>
          </c:extLst>
        </c:ser>
        <c:ser>
          <c:idx val="13"/>
          <c:order val="10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0.16</c:v>
                </c:pt>
                <c:pt idx="1">
                  <c:v>0</c:v>
                </c:pt>
                <c:pt idx="2">
                  <c:v>0.38</c:v>
                </c:pt>
                <c:pt idx="3">
                  <c:v>2.37</c:v>
                </c:pt>
                <c:pt idx="4">
                  <c:v>35.5</c:v>
                </c:pt>
                <c:pt idx="5">
                  <c:v>4.0199999999999996</c:v>
                </c:pt>
                <c:pt idx="6">
                  <c:v>6.31</c:v>
                </c:pt>
                <c:pt idx="7">
                  <c:v>20.73</c:v>
                </c:pt>
                <c:pt idx="8">
                  <c:v>9.1300000000000008</c:v>
                </c:pt>
                <c:pt idx="9">
                  <c:v>5.87</c:v>
                </c:pt>
                <c:pt idx="10">
                  <c:v>6.43</c:v>
                </c:pt>
                <c:pt idx="11">
                  <c:v>0.67</c:v>
                </c:pt>
                <c:pt idx="12">
                  <c:v>1.1200000000000001</c:v>
                </c:pt>
                <c:pt idx="13">
                  <c:v>1.33</c:v>
                </c:pt>
                <c:pt idx="14">
                  <c:v>0.53</c:v>
                </c:pt>
                <c:pt idx="15">
                  <c:v>0.61</c:v>
                </c:pt>
                <c:pt idx="16">
                  <c:v>0.99</c:v>
                </c:pt>
                <c:pt idx="17">
                  <c:v>1.68</c:v>
                </c:pt>
                <c:pt idx="18">
                  <c:v>1.27</c:v>
                </c:pt>
                <c:pt idx="19">
                  <c:v>0.24</c:v>
                </c:pt>
                <c:pt idx="20">
                  <c:v>0.28000000000000003</c:v>
                </c:pt>
                <c:pt idx="21">
                  <c:v>0.22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FA22-41C7-A736-1BADEC60C309}"/>
            </c:ext>
          </c:extLst>
        </c:ser>
        <c:ser>
          <c:idx val="14"/>
          <c:order val="11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0.33000000000000007</c:v>
                </c:pt>
                <c:pt idx="1">
                  <c:v>0.05</c:v>
                </c:pt>
                <c:pt idx="2">
                  <c:v>0.83</c:v>
                </c:pt>
                <c:pt idx="3">
                  <c:v>2.1800000000000002</c:v>
                </c:pt>
                <c:pt idx="4">
                  <c:v>35.07</c:v>
                </c:pt>
                <c:pt idx="5">
                  <c:v>4.16</c:v>
                </c:pt>
                <c:pt idx="6">
                  <c:v>5.98</c:v>
                </c:pt>
                <c:pt idx="7">
                  <c:v>20.85</c:v>
                </c:pt>
                <c:pt idx="8">
                  <c:v>9.57</c:v>
                </c:pt>
                <c:pt idx="9">
                  <c:v>5.2</c:v>
                </c:pt>
                <c:pt idx="10">
                  <c:v>7.09</c:v>
                </c:pt>
                <c:pt idx="11">
                  <c:v>0.69</c:v>
                </c:pt>
                <c:pt idx="12">
                  <c:v>0.79</c:v>
                </c:pt>
                <c:pt idx="13">
                  <c:v>1.55</c:v>
                </c:pt>
                <c:pt idx="14">
                  <c:v>0.56999999999999995</c:v>
                </c:pt>
                <c:pt idx="15">
                  <c:v>0.46</c:v>
                </c:pt>
                <c:pt idx="16">
                  <c:v>1.57</c:v>
                </c:pt>
                <c:pt idx="17">
                  <c:v>1.05</c:v>
                </c:pt>
                <c:pt idx="18">
                  <c:v>0.84</c:v>
                </c:pt>
                <c:pt idx="19">
                  <c:v>0.24</c:v>
                </c:pt>
                <c:pt idx="20">
                  <c:v>0.41</c:v>
                </c:pt>
                <c:pt idx="21">
                  <c:v>0.45</c:v>
                </c:pt>
                <c:pt idx="22" formatCode="General">
                  <c:v>0.08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FA22-41C7-A736-1BADEC60C309}"/>
            </c:ext>
          </c:extLst>
        </c:ser>
        <c:ser>
          <c:idx val="15"/>
          <c:order val="12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0.1</c:v>
                </c:pt>
                <c:pt idx="1">
                  <c:v>0.06</c:v>
                </c:pt>
                <c:pt idx="2">
                  <c:v>0.93</c:v>
                </c:pt>
                <c:pt idx="3">
                  <c:v>2.0499999999999998</c:v>
                </c:pt>
                <c:pt idx="4">
                  <c:v>34.31</c:v>
                </c:pt>
                <c:pt idx="5">
                  <c:v>5.27</c:v>
                </c:pt>
                <c:pt idx="6">
                  <c:v>6.24</c:v>
                </c:pt>
                <c:pt idx="7">
                  <c:v>22.28</c:v>
                </c:pt>
                <c:pt idx="8">
                  <c:v>9.5299999999999994</c:v>
                </c:pt>
                <c:pt idx="9">
                  <c:v>3.68</c:v>
                </c:pt>
                <c:pt idx="10">
                  <c:v>7.17</c:v>
                </c:pt>
                <c:pt idx="11">
                  <c:v>0.38</c:v>
                </c:pt>
                <c:pt idx="12">
                  <c:v>0.94</c:v>
                </c:pt>
                <c:pt idx="13">
                  <c:v>1.01</c:v>
                </c:pt>
                <c:pt idx="14">
                  <c:v>0.61</c:v>
                </c:pt>
                <c:pt idx="15">
                  <c:v>0.28000000000000003</c:v>
                </c:pt>
                <c:pt idx="16">
                  <c:v>1.89</c:v>
                </c:pt>
                <c:pt idx="17">
                  <c:v>0.84</c:v>
                </c:pt>
                <c:pt idx="18">
                  <c:v>0.8</c:v>
                </c:pt>
                <c:pt idx="19">
                  <c:v>0.42</c:v>
                </c:pt>
                <c:pt idx="20">
                  <c:v>0.85</c:v>
                </c:pt>
                <c:pt idx="21">
                  <c:v>0.14000000000000001</c:v>
                </c:pt>
                <c:pt idx="22">
                  <c:v>0.23000000000000004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5E7-4E35-B1AD-DFEA0D8C191E}"/>
            </c:ext>
          </c:extLst>
        </c:ser>
        <c:ser>
          <c:idx val="16"/>
          <c:order val="13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0.16000000000000003</c:v>
                </c:pt>
                <c:pt idx="1">
                  <c:v>0.05</c:v>
                </c:pt>
                <c:pt idx="2">
                  <c:v>0.69</c:v>
                </c:pt>
                <c:pt idx="3">
                  <c:v>2.25</c:v>
                </c:pt>
                <c:pt idx="4">
                  <c:v>36.79</c:v>
                </c:pt>
                <c:pt idx="5">
                  <c:v>3.48</c:v>
                </c:pt>
                <c:pt idx="6">
                  <c:v>6.49</c:v>
                </c:pt>
                <c:pt idx="7">
                  <c:v>21.47</c:v>
                </c:pt>
                <c:pt idx="8">
                  <c:v>9.26</c:v>
                </c:pt>
                <c:pt idx="9">
                  <c:v>4.0199999999999996</c:v>
                </c:pt>
                <c:pt idx="10">
                  <c:v>5.83</c:v>
                </c:pt>
                <c:pt idx="11">
                  <c:v>1.23</c:v>
                </c:pt>
                <c:pt idx="12">
                  <c:v>0.65</c:v>
                </c:pt>
                <c:pt idx="13">
                  <c:v>1.3</c:v>
                </c:pt>
                <c:pt idx="14">
                  <c:v>0.86</c:v>
                </c:pt>
                <c:pt idx="15">
                  <c:v>0.64</c:v>
                </c:pt>
                <c:pt idx="16">
                  <c:v>1.36</c:v>
                </c:pt>
                <c:pt idx="17">
                  <c:v>0.87</c:v>
                </c:pt>
                <c:pt idx="18">
                  <c:v>0.69</c:v>
                </c:pt>
                <c:pt idx="19">
                  <c:v>0.36</c:v>
                </c:pt>
                <c:pt idx="20">
                  <c:v>0.63</c:v>
                </c:pt>
                <c:pt idx="21">
                  <c:v>0.56000000000000005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68A-41C3-A902-52D84AEB635E}"/>
            </c:ext>
          </c:extLst>
        </c:ser>
        <c:ser>
          <c:idx val="17"/>
          <c:order val="14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0.11</c:v>
                </c:pt>
                <c:pt idx="1">
                  <c:v>0</c:v>
                </c:pt>
                <c:pt idx="2">
                  <c:v>0.65</c:v>
                </c:pt>
                <c:pt idx="3">
                  <c:v>2.2999999999999998</c:v>
                </c:pt>
                <c:pt idx="4">
                  <c:v>36.869999999999997</c:v>
                </c:pt>
                <c:pt idx="5">
                  <c:v>3.4</c:v>
                </c:pt>
                <c:pt idx="6">
                  <c:v>6.2</c:v>
                </c:pt>
                <c:pt idx="7">
                  <c:v>21.12</c:v>
                </c:pt>
                <c:pt idx="8">
                  <c:v>9.84</c:v>
                </c:pt>
                <c:pt idx="9">
                  <c:v>4.05</c:v>
                </c:pt>
                <c:pt idx="10">
                  <c:v>6.68</c:v>
                </c:pt>
                <c:pt idx="11">
                  <c:v>1.62</c:v>
                </c:pt>
                <c:pt idx="12">
                  <c:v>0.76</c:v>
                </c:pt>
                <c:pt idx="13">
                  <c:v>1.31</c:v>
                </c:pt>
                <c:pt idx="14">
                  <c:v>0.56999999999999995</c:v>
                </c:pt>
                <c:pt idx="15">
                  <c:v>0.78</c:v>
                </c:pt>
                <c:pt idx="16">
                  <c:v>1.05</c:v>
                </c:pt>
                <c:pt idx="17">
                  <c:v>0.74</c:v>
                </c:pt>
                <c:pt idx="18">
                  <c:v>0.41</c:v>
                </c:pt>
                <c:pt idx="19">
                  <c:v>0.34</c:v>
                </c:pt>
                <c:pt idx="20">
                  <c:v>0.57999999999999996</c:v>
                </c:pt>
                <c:pt idx="21">
                  <c:v>0.47</c:v>
                </c:pt>
                <c:pt idx="22">
                  <c:v>0.13999999999999999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77E-48AE-A76D-C963BCF4BF68}"/>
            </c:ext>
          </c:extLst>
        </c:ser>
        <c:ser>
          <c:idx val="4"/>
          <c:order val="15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0.17</c:v>
                </c:pt>
                <c:pt idx="1">
                  <c:v>0</c:v>
                </c:pt>
                <c:pt idx="2">
                  <c:v>0.49</c:v>
                </c:pt>
                <c:pt idx="3">
                  <c:v>2.79</c:v>
                </c:pt>
                <c:pt idx="4">
                  <c:v>37.83</c:v>
                </c:pt>
                <c:pt idx="5">
                  <c:v>3.23</c:v>
                </c:pt>
                <c:pt idx="6">
                  <c:v>5.0599999999999996</c:v>
                </c:pt>
                <c:pt idx="7">
                  <c:v>21.19</c:v>
                </c:pt>
                <c:pt idx="8">
                  <c:v>10.07</c:v>
                </c:pt>
                <c:pt idx="9">
                  <c:v>3.77</c:v>
                </c:pt>
                <c:pt idx="10">
                  <c:v>6.91</c:v>
                </c:pt>
                <c:pt idx="11">
                  <c:v>1.55</c:v>
                </c:pt>
                <c:pt idx="12">
                  <c:v>0.9</c:v>
                </c:pt>
                <c:pt idx="13">
                  <c:v>1.44</c:v>
                </c:pt>
                <c:pt idx="14">
                  <c:v>0.5</c:v>
                </c:pt>
                <c:pt idx="15">
                  <c:v>0.53</c:v>
                </c:pt>
                <c:pt idx="16">
                  <c:v>0.59</c:v>
                </c:pt>
                <c:pt idx="17">
                  <c:v>0.67</c:v>
                </c:pt>
                <c:pt idx="18">
                  <c:v>0.62</c:v>
                </c:pt>
                <c:pt idx="19">
                  <c:v>0.11</c:v>
                </c:pt>
                <c:pt idx="20">
                  <c:v>0.61</c:v>
                </c:pt>
                <c:pt idx="21">
                  <c:v>0.78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380-4964-8331-67340E5DCDB0}"/>
            </c:ext>
          </c:extLst>
        </c:ser>
        <c:ser>
          <c:idx val="5"/>
          <c:order val="16"/>
          <c:tx>
            <c:strRef>
              <c:f>Hoja1!$BJ$1</c:f>
              <c:strCache>
                <c:ptCount val="1"/>
                <c:pt idx="0">
                  <c:v>abr-18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Hoja1!$BJ$2:$BJ$24</c:f>
              <c:numCache>
                <c:formatCode>0.0</c:formatCode>
                <c:ptCount val="23"/>
                <c:pt idx="0">
                  <c:v>0.03</c:v>
                </c:pt>
                <c:pt idx="1">
                  <c:v>0</c:v>
                </c:pt>
                <c:pt idx="2">
                  <c:v>0.28999999999999998</c:v>
                </c:pt>
                <c:pt idx="3">
                  <c:v>1.88</c:v>
                </c:pt>
                <c:pt idx="4">
                  <c:v>37.81</c:v>
                </c:pt>
                <c:pt idx="5">
                  <c:v>4.28</c:v>
                </c:pt>
                <c:pt idx="6">
                  <c:v>5.14</c:v>
                </c:pt>
                <c:pt idx="7">
                  <c:v>23.56</c:v>
                </c:pt>
                <c:pt idx="8">
                  <c:v>9.3000000000000007</c:v>
                </c:pt>
                <c:pt idx="9">
                  <c:v>2.96</c:v>
                </c:pt>
                <c:pt idx="10">
                  <c:v>6.73</c:v>
                </c:pt>
                <c:pt idx="11">
                  <c:v>1.67</c:v>
                </c:pt>
                <c:pt idx="12">
                  <c:v>0.79</c:v>
                </c:pt>
                <c:pt idx="13">
                  <c:v>0.81</c:v>
                </c:pt>
                <c:pt idx="14">
                  <c:v>0.61</c:v>
                </c:pt>
                <c:pt idx="15">
                  <c:v>0.22</c:v>
                </c:pt>
                <c:pt idx="16">
                  <c:v>0.92</c:v>
                </c:pt>
                <c:pt idx="17">
                  <c:v>0.6</c:v>
                </c:pt>
                <c:pt idx="18">
                  <c:v>0.61</c:v>
                </c:pt>
                <c:pt idx="19">
                  <c:v>0.25</c:v>
                </c:pt>
                <c:pt idx="20">
                  <c:v>0.74</c:v>
                </c:pt>
                <c:pt idx="21">
                  <c:v>0.51</c:v>
                </c:pt>
                <c:pt idx="22">
                  <c:v>0.28000000000000003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A44-40BF-9B30-301A83A05E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8759888"/>
        <c:axId val="398761848"/>
      </c:lineChart>
      <c:catAx>
        <c:axId val="398759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98761848"/>
        <c:crosses val="autoZero"/>
        <c:auto val="1"/>
        <c:lblAlgn val="ctr"/>
        <c:lblOffset val="100"/>
        <c:noMultiLvlLbl val="0"/>
      </c:catAx>
      <c:valAx>
        <c:axId val="398761848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398759888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00">
                <a:latin typeface="+mj-lt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6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0444006999125E-2"/>
          <c:y val="4.9528635899082719E-2"/>
          <c:w val="0.89498184601924757"/>
          <c:h val="0.214627730841697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127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0.3</c:v>
                </c:pt>
                <c:pt idx="2">
                  <c:v>11.02</c:v>
                </c:pt>
                <c:pt idx="3">
                  <c:v>25.29</c:v>
                </c:pt>
                <c:pt idx="4">
                  <c:v>9.64</c:v>
                </c:pt>
                <c:pt idx="5">
                  <c:v>1.61</c:v>
                </c:pt>
                <c:pt idx="6">
                  <c:v>4.01</c:v>
                </c:pt>
                <c:pt idx="7">
                  <c:v>6.55</c:v>
                </c:pt>
                <c:pt idx="8">
                  <c:v>10.38</c:v>
                </c:pt>
                <c:pt idx="9">
                  <c:v>9.39</c:v>
                </c:pt>
                <c:pt idx="10">
                  <c:v>6.26</c:v>
                </c:pt>
                <c:pt idx="11">
                  <c:v>2.95</c:v>
                </c:pt>
                <c:pt idx="12">
                  <c:v>2.16</c:v>
                </c:pt>
                <c:pt idx="13">
                  <c:v>0.64</c:v>
                </c:pt>
                <c:pt idx="14">
                  <c:v>2.33</c:v>
                </c:pt>
                <c:pt idx="15">
                  <c:v>0.77</c:v>
                </c:pt>
                <c:pt idx="16">
                  <c:v>2.09</c:v>
                </c:pt>
                <c:pt idx="17">
                  <c:v>1.1599999999999999</c:v>
                </c:pt>
                <c:pt idx="18">
                  <c:v>1.77</c:v>
                </c:pt>
                <c:pt idx="19">
                  <c:v>0.63</c:v>
                </c:pt>
                <c:pt idx="20">
                  <c:v>0.45</c:v>
                </c:pt>
                <c:pt idx="21">
                  <c:v>0.08</c:v>
                </c:pt>
                <c:pt idx="22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FB-4C79-872D-E94F0082903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FB-4C79-872D-E94F00829036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FB-4C79-872D-E94F00829036}"/>
            </c:ext>
          </c:extLst>
        </c:ser>
        <c:ser>
          <c:idx val="2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 w="22225">
              <a:prstDash val="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9FB-4C79-872D-E94F00829036}"/>
            </c:ext>
          </c:extLst>
        </c:ser>
        <c:ser>
          <c:idx val="2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9FB-4C79-872D-E94F00829036}"/>
            </c:ext>
          </c:extLst>
        </c:ser>
        <c:ser>
          <c:idx val="3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9FB-4C79-872D-E94F00829036}"/>
            </c:ext>
          </c:extLst>
        </c:ser>
        <c:ser>
          <c:idx val="4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9FB-4C79-872D-E94F00829036}"/>
            </c:ext>
          </c:extLst>
        </c:ser>
        <c:ser>
          <c:idx val="5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9FB-4C79-872D-E94F00829036}"/>
            </c:ext>
          </c:extLst>
        </c:ser>
        <c:ser>
          <c:idx val="6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9FB-4C79-872D-E94F00829036}"/>
            </c:ext>
          </c:extLst>
        </c:ser>
        <c:ser>
          <c:idx val="7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A9FB-4C79-872D-E94F00829036}"/>
            </c:ext>
          </c:extLst>
        </c:ser>
        <c:ser>
          <c:idx val="8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A9FB-4C79-872D-E94F00829036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0.04</c:v>
                </c:pt>
                <c:pt idx="1">
                  <c:v>0.06</c:v>
                </c:pt>
                <c:pt idx="2">
                  <c:v>4.68</c:v>
                </c:pt>
                <c:pt idx="3">
                  <c:v>29.7</c:v>
                </c:pt>
                <c:pt idx="4">
                  <c:v>14.25</c:v>
                </c:pt>
                <c:pt idx="5">
                  <c:v>1.57</c:v>
                </c:pt>
                <c:pt idx="6">
                  <c:v>2.2599999999999998</c:v>
                </c:pt>
                <c:pt idx="7">
                  <c:v>8.65</c:v>
                </c:pt>
                <c:pt idx="8">
                  <c:v>8.1199999999999992</c:v>
                </c:pt>
                <c:pt idx="9">
                  <c:v>5.22</c:v>
                </c:pt>
                <c:pt idx="10">
                  <c:v>6.85</c:v>
                </c:pt>
                <c:pt idx="11">
                  <c:v>5</c:v>
                </c:pt>
                <c:pt idx="12">
                  <c:v>2.99</c:v>
                </c:pt>
                <c:pt idx="13">
                  <c:v>1.95</c:v>
                </c:pt>
                <c:pt idx="14">
                  <c:v>0.68</c:v>
                </c:pt>
                <c:pt idx="15">
                  <c:v>0.61</c:v>
                </c:pt>
                <c:pt idx="16">
                  <c:v>1.41</c:v>
                </c:pt>
                <c:pt idx="17">
                  <c:v>1.54</c:v>
                </c:pt>
                <c:pt idx="18">
                  <c:v>2.04</c:v>
                </c:pt>
                <c:pt idx="19">
                  <c:v>1.03</c:v>
                </c:pt>
                <c:pt idx="20">
                  <c:v>0.74</c:v>
                </c:pt>
                <c:pt idx="21">
                  <c:v>0.18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A9FB-4C79-872D-E94F00829036}"/>
            </c:ext>
          </c:extLst>
        </c:ser>
        <c:ser>
          <c:idx val="11"/>
          <c:order val="12"/>
          <c:tx>
            <c:strRef>
              <c:f>Hoja1!$N$1</c:f>
              <c:strCache>
                <c:ptCount val="1"/>
                <c:pt idx="0">
                  <c:v>mar-14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Hoja1!$N$2:$N$24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A9FB-4C79-872D-E94F00829036}"/>
            </c:ext>
          </c:extLst>
        </c:ser>
        <c:ser>
          <c:idx val="12"/>
          <c:order val="13"/>
          <c:tx>
            <c:strRef>
              <c:f>Hoja1!$O$1</c:f>
              <c:strCache>
                <c:ptCount val="1"/>
                <c:pt idx="0">
                  <c:v>abr-14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Hoja1!$O$2:$O$24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A9FB-4C79-872D-E94F00829036}"/>
            </c:ext>
          </c:extLst>
        </c:ser>
        <c:ser>
          <c:idx val="13"/>
          <c:order val="14"/>
          <c:tx>
            <c:strRef>
              <c:f>Hoja1!$P$1</c:f>
              <c:strCache>
                <c:ptCount val="1"/>
                <c:pt idx="0">
                  <c:v>may-14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Hoja1!$P$2:$P$24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9FB-4C79-872D-E94F00829036}"/>
            </c:ext>
          </c:extLst>
        </c:ser>
        <c:ser>
          <c:idx val="14"/>
          <c:order val="15"/>
          <c:tx>
            <c:strRef>
              <c:f>Hoja1!$Q$1</c:f>
              <c:strCache>
                <c:ptCount val="1"/>
                <c:pt idx="0">
                  <c:v>jun-14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Hoja1!$Q$2:$Q$24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A9FB-4C79-872D-E94F00829036}"/>
            </c:ext>
          </c:extLst>
        </c:ser>
        <c:ser>
          <c:idx val="15"/>
          <c:order val="16"/>
          <c:tx>
            <c:strRef>
              <c:f>Hoja1!$R$1</c:f>
              <c:strCache>
                <c:ptCount val="1"/>
                <c:pt idx="0">
                  <c:v>jul-14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Hoja1!$R$2:$R$24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A9FB-4C79-872D-E94F00829036}"/>
            </c:ext>
          </c:extLst>
        </c:ser>
        <c:ser>
          <c:idx val="16"/>
          <c:order val="17"/>
          <c:tx>
            <c:strRef>
              <c:f>Hoja1!$S$1</c:f>
              <c:strCache>
                <c:ptCount val="1"/>
                <c:pt idx="0">
                  <c:v>ago-14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Hoja1!$S$2:$S$24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A9FB-4C79-872D-E94F00829036}"/>
            </c:ext>
          </c:extLst>
        </c:ser>
        <c:ser>
          <c:idx val="17"/>
          <c:order val="18"/>
          <c:tx>
            <c:strRef>
              <c:f>Hoja1!$T$1</c:f>
              <c:strCache>
                <c:ptCount val="1"/>
                <c:pt idx="0">
                  <c:v>sep-14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Hoja1!$T$2:$T$24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A9FB-4C79-872D-E94F00829036}"/>
            </c:ext>
          </c:extLst>
        </c:ser>
        <c:ser>
          <c:idx val="18"/>
          <c:order val="19"/>
          <c:tx>
            <c:strRef>
              <c:f>Hoja1!$U$1</c:f>
              <c:strCache>
                <c:ptCount val="1"/>
                <c:pt idx="0">
                  <c:v>oct-14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Hoja1!$U$2:$U$24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A9FB-4C79-872D-E94F00829036}"/>
            </c:ext>
          </c:extLst>
        </c:ser>
        <c:ser>
          <c:idx val="19"/>
          <c:order val="20"/>
          <c:tx>
            <c:strRef>
              <c:f>Hoja1!$V$1</c:f>
              <c:strCache>
                <c:ptCount val="1"/>
                <c:pt idx="0">
                  <c:v>nov-14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Hoja1!$V$2:$V$24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9FB-4C79-872D-E94F00829036}"/>
            </c:ext>
          </c:extLst>
        </c:ser>
        <c:ser>
          <c:idx val="20"/>
          <c:order val="21"/>
          <c:tx>
            <c:strRef>
              <c:f>Hoja1!$W$1</c:f>
              <c:strCache>
                <c:ptCount val="1"/>
                <c:pt idx="0">
                  <c:v>dic-14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Hoja1!$W$2:$W$24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A9FB-4C79-872D-E94F00829036}"/>
            </c:ext>
          </c:extLst>
        </c:ser>
        <c:ser>
          <c:idx val="21"/>
          <c:order val="22"/>
          <c:tx>
            <c:strRef>
              <c:f>Hoja1!$X$1</c:f>
              <c:strCache>
                <c:ptCount val="1"/>
                <c:pt idx="0">
                  <c:v>ene-15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Hoja1!$X$2:$X$24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A9FB-4C79-872D-E94F00829036}"/>
            </c:ext>
          </c:extLst>
        </c:ser>
        <c:ser>
          <c:idx val="9"/>
          <c:order val="23"/>
          <c:tx>
            <c:strRef>
              <c:f>Hoja1!$Y$1</c:f>
              <c:strCache>
                <c:ptCount val="1"/>
                <c:pt idx="0">
                  <c:v>feb-15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Hoja1!$Y$2:$Y$24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A9FB-4C79-872D-E94F00829036}"/>
            </c:ext>
          </c:extLst>
        </c:ser>
        <c:ser>
          <c:idx val="23"/>
          <c:order val="24"/>
          <c:tx>
            <c:strRef>
              <c:f>Hoja1!$Z$1</c:f>
              <c:strCache>
                <c:ptCount val="1"/>
                <c:pt idx="0">
                  <c:v>mar-15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Hoja1!$Z$2:$Z$24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A9FB-4C79-872D-E94F00829036}"/>
            </c:ext>
          </c:extLst>
        </c:ser>
        <c:ser>
          <c:idx val="25"/>
          <c:order val="25"/>
          <c:tx>
            <c:strRef>
              <c:f>Hoja1!$AA$1</c:f>
              <c:strCache>
                <c:ptCount val="1"/>
                <c:pt idx="0">
                  <c:v>abr-15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Hoja1!$AA$2:$AA$24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A9FB-4C79-872D-E94F00829036}"/>
            </c:ext>
          </c:extLst>
        </c:ser>
        <c:ser>
          <c:idx val="26"/>
          <c:order val="26"/>
          <c:tx>
            <c:strRef>
              <c:f>Hoja1!$AB$1</c:f>
              <c:strCache>
                <c:ptCount val="1"/>
                <c:pt idx="0">
                  <c:v>may-15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Hoja1!$AB$2:$AB$24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8E8-4C46-8D88-2800BB25C775}"/>
            </c:ext>
          </c:extLst>
        </c:ser>
        <c:ser>
          <c:idx val="27"/>
          <c:order val="27"/>
          <c:tx>
            <c:strRef>
              <c:f>Hoja1!$AC$1</c:f>
              <c:strCache>
                <c:ptCount val="1"/>
                <c:pt idx="0">
                  <c:v>jun-15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Hoja1!$AC$2:$AC$24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8E8-4C46-8D88-2800BB25C775}"/>
            </c:ext>
          </c:extLst>
        </c:ser>
        <c:ser>
          <c:idx val="28"/>
          <c:order val="28"/>
          <c:tx>
            <c:strRef>
              <c:f>Hoja1!$AD$1</c:f>
              <c:strCache>
                <c:ptCount val="1"/>
                <c:pt idx="0">
                  <c:v>jul-15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Hoja1!$AD$2:$AD$24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8E8-4C46-8D88-2800BB25C775}"/>
            </c:ext>
          </c:extLst>
        </c:ser>
        <c:ser>
          <c:idx val="29"/>
          <c:order val="29"/>
          <c:tx>
            <c:strRef>
              <c:f>Hoja1!$AE$1</c:f>
              <c:strCache>
                <c:ptCount val="1"/>
                <c:pt idx="0">
                  <c:v>ago-15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Hoja1!$AE$2:$AE$24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E8-4C46-8D88-2800BB25C775}"/>
            </c:ext>
          </c:extLst>
        </c:ser>
        <c:ser>
          <c:idx val="30"/>
          <c:order val="30"/>
          <c:tx>
            <c:strRef>
              <c:f>Hoja1!$AF$1</c:f>
              <c:strCache>
                <c:ptCount val="1"/>
                <c:pt idx="0">
                  <c:v>sep-15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Hoja1!$AF$2:$AF$24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8E8-4C46-8D88-2800BB25C775}"/>
            </c:ext>
          </c:extLst>
        </c:ser>
        <c:ser>
          <c:idx val="31"/>
          <c:order val="31"/>
          <c:tx>
            <c:strRef>
              <c:f>Hoja1!$AG$1</c:f>
              <c:strCache>
                <c:ptCount val="1"/>
                <c:pt idx="0">
                  <c:v>oct-15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Hoja1!$AG$2:$AG$24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8E8-4C46-8D88-2800BB25C775}"/>
            </c:ext>
          </c:extLst>
        </c:ser>
        <c:ser>
          <c:idx val="32"/>
          <c:order val="32"/>
          <c:tx>
            <c:strRef>
              <c:f>Hoja1!$AH$1</c:f>
              <c:strCache>
                <c:ptCount val="1"/>
                <c:pt idx="0">
                  <c:v>nov-15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Hoja1!$AH$2:$AH$24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38E8-4C46-8D88-2800BB25C775}"/>
            </c:ext>
          </c:extLst>
        </c:ser>
        <c:ser>
          <c:idx val="33"/>
          <c:order val="33"/>
          <c:tx>
            <c:strRef>
              <c:f>Hoja1!$AI$1</c:f>
              <c:strCache>
                <c:ptCount val="1"/>
                <c:pt idx="0">
                  <c:v>dic-15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Hoja1!$AI$2:$AI$24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8E8-4C46-8D88-2800BB25C775}"/>
            </c:ext>
          </c:extLst>
        </c:ser>
        <c:ser>
          <c:idx val="34"/>
          <c:order val="34"/>
          <c:tx>
            <c:strRef>
              <c:f>Hoja1!$AJ$1</c:f>
              <c:strCache>
                <c:ptCount val="1"/>
                <c:pt idx="0">
                  <c:v>ene-16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Hoja1!$AJ$2:$AJ$24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38E8-4C46-8D88-2800BB25C775}"/>
            </c:ext>
          </c:extLst>
        </c:ser>
        <c:ser>
          <c:idx val="35"/>
          <c:order val="35"/>
          <c:tx>
            <c:strRef>
              <c:f>Hoja1!$AK$1</c:f>
              <c:strCache>
                <c:ptCount val="1"/>
                <c:pt idx="0">
                  <c:v>feb-16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Hoja1!$AK$2:$AK$24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38E8-4C46-8D88-2800BB25C775}"/>
            </c:ext>
          </c:extLst>
        </c:ser>
        <c:ser>
          <c:idx val="36"/>
          <c:order val="36"/>
          <c:tx>
            <c:strRef>
              <c:f>Hoja1!$AL$1</c:f>
              <c:strCache>
                <c:ptCount val="1"/>
                <c:pt idx="0">
                  <c:v>mar-16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Hoja1!$AL$2:$AL$24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38E8-4C46-8D88-2800BB25C775}"/>
            </c:ext>
          </c:extLst>
        </c:ser>
        <c:ser>
          <c:idx val="37"/>
          <c:order val="37"/>
          <c:tx>
            <c:strRef>
              <c:f>Hoja1!$AM$1</c:f>
              <c:strCache>
                <c:ptCount val="1"/>
                <c:pt idx="0">
                  <c:v>abr-16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Hoja1!$AM$2:$AM$24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38E8-4C46-8D88-2800BB25C775}"/>
            </c:ext>
          </c:extLst>
        </c:ser>
        <c:ser>
          <c:idx val="38"/>
          <c:order val="38"/>
          <c:tx>
            <c:strRef>
              <c:f>Hoja1!$AN$1</c:f>
              <c:strCache>
                <c:ptCount val="1"/>
                <c:pt idx="0">
                  <c:v>may-16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Hoja1!$AN$2:$AN$24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38E8-4C46-8D88-2800BB25C775}"/>
            </c:ext>
          </c:extLst>
        </c:ser>
        <c:ser>
          <c:idx val="39"/>
          <c:order val="39"/>
          <c:tx>
            <c:strRef>
              <c:f>Hoja1!$AO$1</c:f>
              <c:strCache>
                <c:ptCount val="1"/>
                <c:pt idx="0">
                  <c:v>jun-16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Hoja1!$AO$2:$AO$24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38E8-4C46-8D88-2800BB25C775}"/>
            </c:ext>
          </c:extLst>
        </c:ser>
        <c:ser>
          <c:idx val="40"/>
          <c:order val="40"/>
          <c:tx>
            <c:strRef>
              <c:f>Hoja1!$AP$1</c:f>
              <c:strCache>
                <c:ptCount val="1"/>
                <c:pt idx="0">
                  <c:v>jul-16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Hoja1!$AP$2:$AP$24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38E8-4C46-8D88-2800BB25C775}"/>
            </c:ext>
          </c:extLst>
        </c:ser>
        <c:ser>
          <c:idx val="41"/>
          <c:order val="41"/>
          <c:tx>
            <c:strRef>
              <c:f>Hoja1!$AQ$1</c:f>
              <c:strCache>
                <c:ptCount val="1"/>
                <c:pt idx="0">
                  <c:v>ago-16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38E8-4C46-8D88-2800BB25C775}"/>
            </c:ext>
          </c:extLst>
        </c:ser>
        <c:ser>
          <c:idx val="42"/>
          <c:order val="4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38E8-4C46-8D88-2800BB25C775}"/>
            </c:ext>
          </c:extLst>
        </c:ser>
        <c:ser>
          <c:idx val="43"/>
          <c:order val="4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38E8-4C46-8D88-2800BB25C775}"/>
            </c:ext>
          </c:extLst>
        </c:ser>
        <c:ser>
          <c:idx val="44"/>
          <c:order val="4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38E8-4C46-8D88-2800BB25C775}"/>
            </c:ext>
          </c:extLst>
        </c:ser>
        <c:ser>
          <c:idx val="48"/>
          <c:order val="45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0.03</c:v>
                </c:pt>
                <c:pt idx="2">
                  <c:v>0.73</c:v>
                </c:pt>
                <c:pt idx="3">
                  <c:v>1.1100000000000001</c:v>
                </c:pt>
                <c:pt idx="4">
                  <c:v>32.06</c:v>
                </c:pt>
                <c:pt idx="5">
                  <c:v>11.77</c:v>
                </c:pt>
                <c:pt idx="6">
                  <c:v>5.08</c:v>
                </c:pt>
                <c:pt idx="7">
                  <c:v>10.45</c:v>
                </c:pt>
                <c:pt idx="8">
                  <c:v>18.25</c:v>
                </c:pt>
                <c:pt idx="9">
                  <c:v>3.59</c:v>
                </c:pt>
                <c:pt idx="10">
                  <c:v>6.99</c:v>
                </c:pt>
                <c:pt idx="11">
                  <c:v>0.68</c:v>
                </c:pt>
                <c:pt idx="12">
                  <c:v>1.54</c:v>
                </c:pt>
                <c:pt idx="13">
                  <c:v>0.45</c:v>
                </c:pt>
                <c:pt idx="14">
                  <c:v>0.66</c:v>
                </c:pt>
                <c:pt idx="15">
                  <c:v>1.02</c:v>
                </c:pt>
                <c:pt idx="16">
                  <c:v>1.19</c:v>
                </c:pt>
                <c:pt idx="17">
                  <c:v>0.21</c:v>
                </c:pt>
                <c:pt idx="18">
                  <c:v>2.06</c:v>
                </c:pt>
                <c:pt idx="19">
                  <c:v>0.24</c:v>
                </c:pt>
                <c:pt idx="20">
                  <c:v>0.83</c:v>
                </c:pt>
                <c:pt idx="21">
                  <c:v>0.47</c:v>
                </c:pt>
                <c:pt idx="22">
                  <c:v>0.49999999999999994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38E8-4C46-8D88-2800BB25C775}"/>
            </c:ext>
          </c:extLst>
        </c:ser>
        <c:ser>
          <c:idx val="49"/>
          <c:order val="46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0.01</c:v>
                </c:pt>
                <c:pt idx="2">
                  <c:v>0.49</c:v>
                </c:pt>
                <c:pt idx="3">
                  <c:v>0.81</c:v>
                </c:pt>
                <c:pt idx="4">
                  <c:v>31.72</c:v>
                </c:pt>
                <c:pt idx="5">
                  <c:v>11.75</c:v>
                </c:pt>
                <c:pt idx="6">
                  <c:v>5.15</c:v>
                </c:pt>
                <c:pt idx="7">
                  <c:v>9.94</c:v>
                </c:pt>
                <c:pt idx="8">
                  <c:v>19.37</c:v>
                </c:pt>
                <c:pt idx="9">
                  <c:v>3.75</c:v>
                </c:pt>
                <c:pt idx="10">
                  <c:v>7.1</c:v>
                </c:pt>
                <c:pt idx="11">
                  <c:v>0.75</c:v>
                </c:pt>
                <c:pt idx="12">
                  <c:v>1.78</c:v>
                </c:pt>
                <c:pt idx="13">
                  <c:v>0.83</c:v>
                </c:pt>
                <c:pt idx="14">
                  <c:v>0.42</c:v>
                </c:pt>
                <c:pt idx="15">
                  <c:v>0.75</c:v>
                </c:pt>
                <c:pt idx="16">
                  <c:v>1.0900000000000001</c:v>
                </c:pt>
                <c:pt idx="17">
                  <c:v>0.28999999999999998</c:v>
                </c:pt>
                <c:pt idx="18">
                  <c:v>1.75</c:v>
                </c:pt>
                <c:pt idx="19">
                  <c:v>0.23</c:v>
                </c:pt>
                <c:pt idx="20">
                  <c:v>0.67</c:v>
                </c:pt>
                <c:pt idx="21">
                  <c:v>0.48</c:v>
                </c:pt>
                <c:pt idx="22">
                  <c:v>0.72000000000000008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38E8-4C46-8D88-2800BB25C775}"/>
            </c:ext>
          </c:extLst>
        </c:ser>
        <c:ser>
          <c:idx val="50"/>
          <c:order val="47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0.25</c:v>
                </c:pt>
                <c:pt idx="1">
                  <c:v>0.02</c:v>
                </c:pt>
                <c:pt idx="2">
                  <c:v>0.39</c:v>
                </c:pt>
                <c:pt idx="3">
                  <c:v>1.1599999999999999</c:v>
                </c:pt>
                <c:pt idx="4">
                  <c:v>31.49</c:v>
                </c:pt>
                <c:pt idx="5">
                  <c:v>11.9</c:v>
                </c:pt>
                <c:pt idx="6">
                  <c:v>5.37</c:v>
                </c:pt>
                <c:pt idx="7">
                  <c:v>9.3699999999999992</c:v>
                </c:pt>
                <c:pt idx="8">
                  <c:v>19.37</c:v>
                </c:pt>
                <c:pt idx="9">
                  <c:v>4.29</c:v>
                </c:pt>
                <c:pt idx="10">
                  <c:v>6.55</c:v>
                </c:pt>
                <c:pt idx="11">
                  <c:v>0.51</c:v>
                </c:pt>
                <c:pt idx="12">
                  <c:v>1.8</c:v>
                </c:pt>
                <c:pt idx="13">
                  <c:v>0.84</c:v>
                </c:pt>
                <c:pt idx="14">
                  <c:v>0.46</c:v>
                </c:pt>
                <c:pt idx="15">
                  <c:v>0.8</c:v>
                </c:pt>
                <c:pt idx="16">
                  <c:v>0.77</c:v>
                </c:pt>
                <c:pt idx="17">
                  <c:v>0.73</c:v>
                </c:pt>
                <c:pt idx="18">
                  <c:v>1.55</c:v>
                </c:pt>
                <c:pt idx="19">
                  <c:v>0.43</c:v>
                </c:pt>
                <c:pt idx="20">
                  <c:v>0.81</c:v>
                </c:pt>
                <c:pt idx="21">
                  <c:v>0.35</c:v>
                </c:pt>
                <c:pt idx="22">
                  <c:v>0.80000000000000027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38E8-4C46-8D88-2800BB25C775}"/>
            </c:ext>
          </c:extLst>
        </c:ser>
        <c:ser>
          <c:idx val="51"/>
          <c:order val="48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0.59000000000000008</c:v>
                </c:pt>
                <c:pt idx="1">
                  <c:v>0.01</c:v>
                </c:pt>
                <c:pt idx="2">
                  <c:v>0.48</c:v>
                </c:pt>
                <c:pt idx="3">
                  <c:v>1.21</c:v>
                </c:pt>
                <c:pt idx="4">
                  <c:v>31.29</c:v>
                </c:pt>
                <c:pt idx="5">
                  <c:v>11.93</c:v>
                </c:pt>
                <c:pt idx="6">
                  <c:v>5.39</c:v>
                </c:pt>
                <c:pt idx="7">
                  <c:v>9.5500000000000007</c:v>
                </c:pt>
                <c:pt idx="8">
                  <c:v>17.87</c:v>
                </c:pt>
                <c:pt idx="9">
                  <c:v>5.04</c:v>
                </c:pt>
                <c:pt idx="10">
                  <c:v>7.06</c:v>
                </c:pt>
                <c:pt idx="11">
                  <c:v>0.69</c:v>
                </c:pt>
                <c:pt idx="12">
                  <c:v>2.04</c:v>
                </c:pt>
                <c:pt idx="13">
                  <c:v>0.71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0.79</c:v>
                </c:pt>
                <c:pt idx="17">
                  <c:v>0.37</c:v>
                </c:pt>
                <c:pt idx="18">
                  <c:v>1.53</c:v>
                </c:pt>
                <c:pt idx="19">
                  <c:v>0.26</c:v>
                </c:pt>
                <c:pt idx="20">
                  <c:v>0.89</c:v>
                </c:pt>
                <c:pt idx="21">
                  <c:v>0.47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38E8-4C46-8D88-2800BB25C775}"/>
            </c:ext>
          </c:extLst>
        </c:ser>
        <c:ser>
          <c:idx val="52"/>
          <c:order val="49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0.12000000000000001</c:v>
                </c:pt>
                <c:pt idx="1">
                  <c:v>0.01</c:v>
                </c:pt>
                <c:pt idx="2">
                  <c:v>0.63</c:v>
                </c:pt>
                <c:pt idx="3">
                  <c:v>1.23</c:v>
                </c:pt>
                <c:pt idx="4">
                  <c:v>32.72</c:v>
                </c:pt>
                <c:pt idx="5">
                  <c:v>10.7</c:v>
                </c:pt>
                <c:pt idx="6">
                  <c:v>4.91</c:v>
                </c:pt>
                <c:pt idx="7">
                  <c:v>9.1300000000000008</c:v>
                </c:pt>
                <c:pt idx="8">
                  <c:v>19.47</c:v>
                </c:pt>
                <c:pt idx="9">
                  <c:v>4.59</c:v>
                </c:pt>
                <c:pt idx="10">
                  <c:v>6.58</c:v>
                </c:pt>
                <c:pt idx="11">
                  <c:v>0.7</c:v>
                </c:pt>
                <c:pt idx="12">
                  <c:v>2.04</c:v>
                </c:pt>
                <c:pt idx="13">
                  <c:v>0.78</c:v>
                </c:pt>
                <c:pt idx="14">
                  <c:v>0.36</c:v>
                </c:pt>
                <c:pt idx="15">
                  <c:v>0.7</c:v>
                </c:pt>
                <c:pt idx="16">
                  <c:v>0.88</c:v>
                </c:pt>
                <c:pt idx="17">
                  <c:v>0.16</c:v>
                </c:pt>
                <c:pt idx="18">
                  <c:v>1.81</c:v>
                </c:pt>
                <c:pt idx="19">
                  <c:v>0.42</c:v>
                </c:pt>
                <c:pt idx="20">
                  <c:v>0.6</c:v>
                </c:pt>
                <c:pt idx="21">
                  <c:v>0.59</c:v>
                </c:pt>
                <c:pt idx="22">
                  <c:v>0.88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A-38E8-4C46-8D88-2800BB25C775}"/>
            </c:ext>
          </c:extLst>
        </c:ser>
        <c:ser>
          <c:idx val="53"/>
          <c:order val="50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0.18</c:v>
                </c:pt>
                <c:pt idx="1">
                  <c:v>0.06</c:v>
                </c:pt>
                <c:pt idx="2">
                  <c:v>0.83</c:v>
                </c:pt>
                <c:pt idx="3">
                  <c:v>1.27</c:v>
                </c:pt>
                <c:pt idx="4">
                  <c:v>32.479999999999997</c:v>
                </c:pt>
                <c:pt idx="5">
                  <c:v>10.74</c:v>
                </c:pt>
                <c:pt idx="6">
                  <c:v>6.19</c:v>
                </c:pt>
                <c:pt idx="7">
                  <c:v>9.14</c:v>
                </c:pt>
                <c:pt idx="8">
                  <c:v>17.72</c:v>
                </c:pt>
                <c:pt idx="9">
                  <c:v>5.27</c:v>
                </c:pt>
                <c:pt idx="10">
                  <c:v>6.18</c:v>
                </c:pt>
                <c:pt idx="11">
                  <c:v>0.73</c:v>
                </c:pt>
                <c:pt idx="12">
                  <c:v>2.25</c:v>
                </c:pt>
                <c:pt idx="13">
                  <c:v>0.68</c:v>
                </c:pt>
                <c:pt idx="14">
                  <c:v>0.42</c:v>
                </c:pt>
                <c:pt idx="15">
                  <c:v>0.56000000000000005</c:v>
                </c:pt>
                <c:pt idx="16">
                  <c:v>0.96</c:v>
                </c:pt>
                <c:pt idx="17">
                  <c:v>0.41</c:v>
                </c:pt>
                <c:pt idx="18">
                  <c:v>1.61</c:v>
                </c:pt>
                <c:pt idx="19">
                  <c:v>0.42</c:v>
                </c:pt>
                <c:pt idx="20">
                  <c:v>0.66</c:v>
                </c:pt>
                <c:pt idx="21">
                  <c:v>0.57999999999999996</c:v>
                </c:pt>
                <c:pt idx="22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B-38E8-4C46-8D88-2800BB25C775}"/>
            </c:ext>
          </c:extLst>
        </c:ser>
        <c:ser>
          <c:idx val="54"/>
          <c:order val="51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0.19</c:v>
                </c:pt>
                <c:pt idx="1">
                  <c:v>0.01</c:v>
                </c:pt>
                <c:pt idx="2">
                  <c:v>0.39</c:v>
                </c:pt>
                <c:pt idx="3">
                  <c:v>1.19</c:v>
                </c:pt>
                <c:pt idx="4">
                  <c:v>32.409999999999997</c:v>
                </c:pt>
                <c:pt idx="5">
                  <c:v>11.03</c:v>
                </c:pt>
                <c:pt idx="6">
                  <c:v>5.97</c:v>
                </c:pt>
                <c:pt idx="7">
                  <c:v>9.99</c:v>
                </c:pt>
                <c:pt idx="8">
                  <c:v>17.59</c:v>
                </c:pt>
                <c:pt idx="9">
                  <c:v>5.97</c:v>
                </c:pt>
                <c:pt idx="10">
                  <c:v>5.7</c:v>
                </c:pt>
                <c:pt idx="11">
                  <c:v>0.95</c:v>
                </c:pt>
                <c:pt idx="12">
                  <c:v>2.25</c:v>
                </c:pt>
                <c:pt idx="13">
                  <c:v>0.7</c:v>
                </c:pt>
                <c:pt idx="14">
                  <c:v>0.44</c:v>
                </c:pt>
                <c:pt idx="15">
                  <c:v>0.63</c:v>
                </c:pt>
                <c:pt idx="16">
                  <c:v>0.53</c:v>
                </c:pt>
                <c:pt idx="17">
                  <c:v>0.41</c:v>
                </c:pt>
                <c:pt idx="18">
                  <c:v>1.55</c:v>
                </c:pt>
                <c:pt idx="19">
                  <c:v>0.42</c:v>
                </c:pt>
                <c:pt idx="20">
                  <c:v>0.55000000000000004</c:v>
                </c:pt>
                <c:pt idx="21">
                  <c:v>0.37</c:v>
                </c:pt>
                <c:pt idx="22">
                  <c:v>0.76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C-38E8-4C46-8D88-2800BB25C775}"/>
            </c:ext>
          </c:extLst>
        </c:ser>
        <c:ser>
          <c:idx val="55"/>
          <c:order val="52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0.37</c:v>
                </c:pt>
                <c:pt idx="1">
                  <c:v>0.04</c:v>
                </c:pt>
                <c:pt idx="2">
                  <c:v>0.62</c:v>
                </c:pt>
                <c:pt idx="3">
                  <c:v>1.47</c:v>
                </c:pt>
                <c:pt idx="4">
                  <c:v>37.130000000000003</c:v>
                </c:pt>
                <c:pt idx="5">
                  <c:v>6.06</c:v>
                </c:pt>
                <c:pt idx="6">
                  <c:v>5.53</c:v>
                </c:pt>
                <c:pt idx="7">
                  <c:v>9.48</c:v>
                </c:pt>
                <c:pt idx="8">
                  <c:v>19.34</c:v>
                </c:pt>
                <c:pt idx="9">
                  <c:v>4.54</c:v>
                </c:pt>
                <c:pt idx="10">
                  <c:v>5.86</c:v>
                </c:pt>
                <c:pt idx="11">
                  <c:v>0.56000000000000005</c:v>
                </c:pt>
                <c:pt idx="12">
                  <c:v>2.0499999999999998</c:v>
                </c:pt>
                <c:pt idx="13">
                  <c:v>0.91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0.71</c:v>
                </c:pt>
                <c:pt idx="17">
                  <c:v>0.38</c:v>
                </c:pt>
                <c:pt idx="18">
                  <c:v>1.79</c:v>
                </c:pt>
                <c:pt idx="19">
                  <c:v>0.46</c:v>
                </c:pt>
                <c:pt idx="20">
                  <c:v>0.55000000000000004</c:v>
                </c:pt>
                <c:pt idx="21">
                  <c:v>0.38</c:v>
                </c:pt>
                <c:pt idx="22">
                  <c:v>0.7400000000000001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38E8-4C46-8D88-2800BB25C775}"/>
            </c:ext>
          </c:extLst>
        </c:ser>
        <c:ser>
          <c:idx val="56"/>
          <c:order val="53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0.26</c:v>
                </c:pt>
                <c:pt idx="1">
                  <c:v>0.05</c:v>
                </c:pt>
                <c:pt idx="2">
                  <c:v>0.44</c:v>
                </c:pt>
                <c:pt idx="3">
                  <c:v>1.24</c:v>
                </c:pt>
                <c:pt idx="4">
                  <c:v>37.44</c:v>
                </c:pt>
                <c:pt idx="5">
                  <c:v>6.18</c:v>
                </c:pt>
                <c:pt idx="6">
                  <c:v>4.91</c:v>
                </c:pt>
                <c:pt idx="7">
                  <c:v>9.16</c:v>
                </c:pt>
                <c:pt idx="8">
                  <c:v>19.09</c:v>
                </c:pt>
                <c:pt idx="9">
                  <c:v>4.29</c:v>
                </c:pt>
                <c:pt idx="10">
                  <c:v>7.35</c:v>
                </c:pt>
                <c:pt idx="11">
                  <c:v>0.59</c:v>
                </c:pt>
                <c:pt idx="12">
                  <c:v>2.2999999999999998</c:v>
                </c:pt>
                <c:pt idx="13">
                  <c:v>1.08</c:v>
                </c:pt>
                <c:pt idx="14">
                  <c:v>0.44</c:v>
                </c:pt>
                <c:pt idx="15">
                  <c:v>0.53</c:v>
                </c:pt>
                <c:pt idx="16">
                  <c:v>1.04</c:v>
                </c:pt>
                <c:pt idx="17">
                  <c:v>0.61</c:v>
                </c:pt>
                <c:pt idx="18">
                  <c:v>1.46</c:v>
                </c:pt>
                <c:pt idx="19">
                  <c:v>0.3</c:v>
                </c:pt>
                <c:pt idx="20">
                  <c:v>0.5</c:v>
                </c:pt>
                <c:pt idx="21">
                  <c:v>0.12</c:v>
                </c:pt>
                <c:pt idx="22">
                  <c:v>0.6100000000000001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38E8-4C46-8D88-2800BB25C775}"/>
            </c:ext>
          </c:extLst>
        </c:ser>
        <c:ser>
          <c:idx val="57"/>
          <c:order val="54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0.18000000000000002</c:v>
                </c:pt>
                <c:pt idx="1">
                  <c:v>0.01</c:v>
                </c:pt>
                <c:pt idx="2">
                  <c:v>0.35</c:v>
                </c:pt>
                <c:pt idx="3">
                  <c:v>1.3</c:v>
                </c:pt>
                <c:pt idx="4">
                  <c:v>33.99</c:v>
                </c:pt>
                <c:pt idx="5">
                  <c:v>8.27</c:v>
                </c:pt>
                <c:pt idx="6">
                  <c:v>6.59</c:v>
                </c:pt>
                <c:pt idx="7">
                  <c:v>9.36</c:v>
                </c:pt>
                <c:pt idx="8">
                  <c:v>18.579999999999998</c:v>
                </c:pt>
                <c:pt idx="9">
                  <c:v>4.76</c:v>
                </c:pt>
                <c:pt idx="10">
                  <c:v>5.85</c:v>
                </c:pt>
                <c:pt idx="11">
                  <c:v>1.68</c:v>
                </c:pt>
                <c:pt idx="12">
                  <c:v>2.37</c:v>
                </c:pt>
                <c:pt idx="13">
                  <c:v>0.78</c:v>
                </c:pt>
                <c:pt idx="14">
                  <c:v>0.54</c:v>
                </c:pt>
                <c:pt idx="15">
                  <c:v>0.51</c:v>
                </c:pt>
                <c:pt idx="16">
                  <c:v>0.69</c:v>
                </c:pt>
                <c:pt idx="17">
                  <c:v>0.35</c:v>
                </c:pt>
                <c:pt idx="18">
                  <c:v>2.09</c:v>
                </c:pt>
                <c:pt idx="19">
                  <c:v>0.26</c:v>
                </c:pt>
                <c:pt idx="20">
                  <c:v>0.3</c:v>
                </c:pt>
                <c:pt idx="21">
                  <c:v>0.33</c:v>
                </c:pt>
                <c:pt idx="22">
                  <c:v>0.85000000000000009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FB-4366-8930-163F2AF65A66}"/>
            </c:ext>
          </c:extLst>
        </c:ser>
        <c:ser>
          <c:idx val="58"/>
          <c:order val="55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0.26</c:v>
                </c:pt>
                <c:pt idx="1">
                  <c:v>0.01</c:v>
                </c:pt>
                <c:pt idx="2">
                  <c:v>0.34</c:v>
                </c:pt>
                <c:pt idx="3">
                  <c:v>1.74</c:v>
                </c:pt>
                <c:pt idx="4">
                  <c:v>35.74</c:v>
                </c:pt>
                <c:pt idx="5">
                  <c:v>8.67</c:v>
                </c:pt>
                <c:pt idx="6">
                  <c:v>6.51</c:v>
                </c:pt>
                <c:pt idx="7">
                  <c:v>9.0299999999999994</c:v>
                </c:pt>
                <c:pt idx="8">
                  <c:v>18.14</c:v>
                </c:pt>
                <c:pt idx="9">
                  <c:v>4.6900000000000004</c:v>
                </c:pt>
                <c:pt idx="10">
                  <c:v>4.74</c:v>
                </c:pt>
                <c:pt idx="11">
                  <c:v>1.45</c:v>
                </c:pt>
                <c:pt idx="12">
                  <c:v>1.96</c:v>
                </c:pt>
                <c:pt idx="13">
                  <c:v>1.0900000000000001</c:v>
                </c:pt>
                <c:pt idx="14">
                  <c:v>0.32</c:v>
                </c:pt>
                <c:pt idx="15">
                  <c:v>0.8</c:v>
                </c:pt>
                <c:pt idx="16">
                  <c:v>0.81</c:v>
                </c:pt>
                <c:pt idx="17">
                  <c:v>0.34</c:v>
                </c:pt>
                <c:pt idx="18">
                  <c:v>1.83</c:v>
                </c:pt>
                <c:pt idx="19">
                  <c:v>0.15</c:v>
                </c:pt>
                <c:pt idx="20">
                  <c:v>0.36</c:v>
                </c:pt>
                <c:pt idx="21">
                  <c:v>0.36</c:v>
                </c:pt>
                <c:pt idx="22">
                  <c:v>0.67000000000000015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260-44ED-A980-21CC14F758F2}"/>
            </c:ext>
          </c:extLst>
        </c:ser>
        <c:ser>
          <c:idx val="45"/>
          <c:order val="56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spPr>
            <a:ln w="12700"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0.22</c:v>
                </c:pt>
                <c:pt idx="1">
                  <c:v>0.02</c:v>
                </c:pt>
                <c:pt idx="2">
                  <c:v>0.28999999999999998</c:v>
                </c:pt>
                <c:pt idx="3">
                  <c:v>1.42</c:v>
                </c:pt>
                <c:pt idx="4">
                  <c:v>35.08</c:v>
                </c:pt>
                <c:pt idx="5">
                  <c:v>9.8800000000000008</c:v>
                </c:pt>
                <c:pt idx="6">
                  <c:v>5.33</c:v>
                </c:pt>
                <c:pt idx="7">
                  <c:v>9.18</c:v>
                </c:pt>
                <c:pt idx="8">
                  <c:v>18.079999999999998</c:v>
                </c:pt>
                <c:pt idx="9">
                  <c:v>3.99</c:v>
                </c:pt>
                <c:pt idx="10">
                  <c:v>5.31</c:v>
                </c:pt>
                <c:pt idx="11">
                  <c:v>2.19</c:v>
                </c:pt>
                <c:pt idx="12">
                  <c:v>1.82</c:v>
                </c:pt>
                <c:pt idx="13">
                  <c:v>0.97</c:v>
                </c:pt>
                <c:pt idx="14">
                  <c:v>0.42</c:v>
                </c:pt>
                <c:pt idx="15">
                  <c:v>0.66</c:v>
                </c:pt>
                <c:pt idx="16">
                  <c:v>0.62</c:v>
                </c:pt>
                <c:pt idx="17">
                  <c:v>0.28999999999999998</c:v>
                </c:pt>
                <c:pt idx="18">
                  <c:v>2.11</c:v>
                </c:pt>
                <c:pt idx="19">
                  <c:v>0.22</c:v>
                </c:pt>
                <c:pt idx="20">
                  <c:v>0.33</c:v>
                </c:pt>
                <c:pt idx="21">
                  <c:v>0.65</c:v>
                </c:pt>
                <c:pt idx="22">
                  <c:v>0.93000000000000016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5C2-45B5-9071-5A707A60D436}"/>
            </c:ext>
          </c:extLst>
        </c:ser>
        <c:ser>
          <c:idx val="46"/>
          <c:order val="57"/>
          <c:tx>
            <c:strRef>
              <c:f>Hoja1!$BJ$1</c:f>
              <c:strCache>
                <c:ptCount val="1"/>
                <c:pt idx="0">
                  <c:v>abr-18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Hoja1!$BJ$2:$BJ$24</c:f>
              <c:numCache>
                <c:formatCode>0.0</c:formatCode>
                <c:ptCount val="23"/>
                <c:pt idx="0">
                  <c:v>0.24</c:v>
                </c:pt>
                <c:pt idx="1">
                  <c:v>0.01</c:v>
                </c:pt>
                <c:pt idx="2">
                  <c:v>0.36</c:v>
                </c:pt>
                <c:pt idx="3">
                  <c:v>1.54</c:v>
                </c:pt>
                <c:pt idx="4">
                  <c:v>34.94</c:v>
                </c:pt>
                <c:pt idx="5">
                  <c:v>9.2100000000000009</c:v>
                </c:pt>
                <c:pt idx="6">
                  <c:v>5.13</c:v>
                </c:pt>
                <c:pt idx="7">
                  <c:v>9.7100000000000009</c:v>
                </c:pt>
                <c:pt idx="8">
                  <c:v>18.399999999999999</c:v>
                </c:pt>
                <c:pt idx="9">
                  <c:v>3.45</c:v>
                </c:pt>
                <c:pt idx="10">
                  <c:v>4.84</c:v>
                </c:pt>
                <c:pt idx="11">
                  <c:v>2.0099999999999998</c:v>
                </c:pt>
                <c:pt idx="12">
                  <c:v>2.17</c:v>
                </c:pt>
                <c:pt idx="13">
                  <c:v>0.99</c:v>
                </c:pt>
                <c:pt idx="14">
                  <c:v>0.5</c:v>
                </c:pt>
                <c:pt idx="15">
                  <c:v>0.41</c:v>
                </c:pt>
                <c:pt idx="16">
                  <c:v>1.01</c:v>
                </c:pt>
                <c:pt idx="17">
                  <c:v>0.63</c:v>
                </c:pt>
                <c:pt idx="18">
                  <c:v>2.58</c:v>
                </c:pt>
                <c:pt idx="19">
                  <c:v>0.17</c:v>
                </c:pt>
                <c:pt idx="20">
                  <c:v>0.45</c:v>
                </c:pt>
                <c:pt idx="21">
                  <c:v>0.5</c:v>
                </c:pt>
                <c:pt idx="22">
                  <c:v>0.74000000000000021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7F2-81D1-64E79F7238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8759104"/>
        <c:axId val="398757536"/>
      </c:lineChart>
      <c:catAx>
        <c:axId val="3987591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98757536"/>
        <c:crosses val="autoZero"/>
        <c:auto val="1"/>
        <c:lblAlgn val="ctr"/>
        <c:lblOffset val="100"/>
        <c:noMultiLvlLbl val="0"/>
      </c:catAx>
      <c:valAx>
        <c:axId val="39875753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398759104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>
          <a:latin typeface="+mj-lt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08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85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5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:a16="http://schemas.microsoft.com/office/drawing/2014/main" xmlns="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Abril 2018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" y="4484190"/>
            <a:ext cx="2483224" cy="63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689451288"/>
              </p:ext>
            </p:extLst>
          </p:nvPr>
        </p:nvGraphicFramePr>
        <p:xfrm>
          <a:off x="-110982" y="725360"/>
          <a:ext cx="9252520" cy="3991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21449"/>
            <a:ext cx="91586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Leche Desnatada concentra el mayor porcentaje de sus compras (37,8%) en el tramo de precio 0,55-0,60€/l, manteniéndose como rango de precios destacado, también destaca el tramo de precios 0,70-0,75 €/l  que se mantiene con el 23,6% del volumen de compras. </a:t>
            </a:r>
          </a:p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Abril 2017 hasta Abril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-12245" y="4587974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La leche desnatada presenta una concentración importante en el en el rango 0,55-0,60€/l en las Tiendas Descuento (51,1%), mientras que los Hiper y Súper presentan un precio más diluido con el 27,3% y 38,1% respectivamente concentrado en este rango.  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DESNATADA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616263"/>
              </p:ext>
            </p:extLst>
          </p:nvPr>
        </p:nvGraphicFramePr>
        <p:xfrm>
          <a:off x="83011" y="803644"/>
          <a:ext cx="9006388" cy="3784328"/>
        </p:xfrm>
        <a:graphic>
          <a:graphicData uri="http://schemas.openxmlformats.org/drawingml/2006/table">
            <a:tbl>
              <a:tblPr/>
              <a:tblGrid>
                <a:gridCol w="5594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4584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54584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39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40"/>
                    </a:ext>
                  </a:extLst>
                </a:gridCol>
                <a:gridCol w="213788">
                  <a:extLst>
                    <a:ext uri="{9D8B030D-6E8A-4147-A177-3AD203B41FA5}">
                      <a16:colId xmlns:a16="http://schemas.microsoft.com/office/drawing/2014/main" xmlns="" val="20041"/>
                    </a:ext>
                  </a:extLst>
                </a:gridCol>
              </a:tblGrid>
              <a:tr h="130354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5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368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185" marR="4185" marT="418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3502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2921157797"/>
              </p:ext>
            </p:extLst>
          </p:nvPr>
        </p:nvGraphicFramePr>
        <p:xfrm>
          <a:off x="-108520" y="604116"/>
          <a:ext cx="9144000" cy="519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1004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El precio de la l</a:t>
            </a:r>
            <a:r>
              <a:rPr lang="es-ES" sz="1000" b="0" dirty="0">
                <a:latin typeface="Franklin Gothic Book" panose="020B0503020102020204" pitchFamily="34" charset="0"/>
              </a:rPr>
              <a:t>eche semidesnatada se mantiene estable, concentrando el 34,9% de sus compras en el tramo de precio 0,55-0,60€/l, mientras que el rango 0,75-0,80€/l es el segundo rango de precios más popular con el 18,4% de las compras.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288DA5F-C2D3-4E33-9EBB-F4EAB47F82A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Abril 2017 hasta Abril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4329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32900" y="4701793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El hiper mantiene la estabilidad que inició en 2018, ajustando su precio de leche desnatada al rango de los demás canales </a:t>
            </a:r>
            <a:r>
              <a:rPr lang="es-ES" sz="1000" b="0" dirty="0">
                <a:latin typeface="Franklin Gothic Book" panose="020B0503020102020204" pitchFamily="34" charset="0"/>
              </a:rPr>
              <a:t>0,55-0,60€/l,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B3FECEFD-D130-4BCF-8370-E3081EDE293A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SEMIDESNATADA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76507"/>
              </p:ext>
            </p:extLst>
          </p:nvPr>
        </p:nvGraphicFramePr>
        <p:xfrm>
          <a:off x="122652" y="762874"/>
          <a:ext cx="8964495" cy="3872469"/>
        </p:xfrm>
        <a:graphic>
          <a:graphicData uri="http://schemas.openxmlformats.org/drawingml/2006/table">
            <a:tbl>
              <a:tblPr/>
              <a:tblGrid>
                <a:gridCol w="7769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15462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89831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6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8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134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Total PVP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Menos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de 0,40€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0.40 - &lt;    0.45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0,45 - &lt;    0,50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0,50 - &lt;    0,55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0,55 - &lt;    0,60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0,60 - &lt;    0,65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0,65 - &lt;   0,70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0,70 - &lt;   0,75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0,75 - &lt;   0,80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18,6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0,80 - &lt;   0,85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0,85 - &lt;   0,90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0,90 - &lt;    0,95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0,95 - &lt;   1,00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1,00 - &lt;   1,05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1,05 - &lt;    1,10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1,10 - &lt;   1,15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1,15 - &lt;    1,20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1,20 - &lt;    1,25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1,25 - &lt;    1,30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1,30 - &lt;    1,35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1,35 - &lt;    1,40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1,40 - &lt;    1,45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44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4" marR="4774" marT="477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79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Abril 2018</a:t>
            </a:r>
          </a:p>
        </p:txBody>
      </p:sp>
    </p:spTree>
    <p:extLst>
      <p:ext uri="{BB962C8B-B14F-4D97-AF65-F5344CB8AC3E}">
        <p14:creationId xmlns:p14="http://schemas.microsoft.com/office/powerpoint/2010/main" val="341620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80" y="25007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242433"/>
            <a:ext cx="3167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Principales Conclusiones</a:t>
            </a:r>
            <a:endParaRPr lang="en-US" sz="24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3851" y="1550427"/>
            <a:ext cx="8240598" cy="25699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Abril de 2018 el precio de la leche continua establecido entre 0,55 y 0,60 €/l llegando a alcanzar el 36,6% de las compras en dicho tramo. Supone un incremento de 5,8 puntos en comparación con abril 2017.</a:t>
            </a:r>
          </a:p>
          <a:p>
            <a:pPr algn="just">
              <a:spcAft>
                <a:spcPts val="600"/>
              </a:spcAft>
              <a:buClr>
                <a:srgbClr val="0E886B"/>
              </a:buClr>
            </a:pPr>
            <a:endParaRPr lang="es-E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abril 2018, el precio de la leche se mantiene alineado en todos los canales, hiper, super y </a:t>
            </a:r>
            <a:r>
              <a:rPr lang="es-ES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discount</a:t>
            </a: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concentran más de 1/3 de las compras en el rango 0,55-0,60€/l.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 ligeramente la importancia para la leche entera del tramo de precios de 0,80-0,90€/l, concentrando más ventas en el rango 0,55-0,60€/ (alcanzan ya el 36 por ciento de las mismas).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leche semidesnatada, el tramo 0,55-0,60 €/l deja de crecer y se mantiene estable tras 4 meses continuos de aumento de cuota.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FFC000"/>
              </a:buClr>
            </a:pPr>
            <a:endParaRPr lang="es-E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spain.insidekantarworldpanel.com/empresa/Logos/LOGO%20-%20SMALL%20USE%20LOGOTY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03998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530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LECHE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2668605374"/>
              </p:ext>
            </p:extLst>
          </p:nvPr>
        </p:nvGraphicFramePr>
        <p:xfrm>
          <a:off x="-4961" y="811756"/>
          <a:ext cx="9141321" cy="385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0" y="4663143"/>
            <a:ext cx="9136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En abril 2018 el precio de la leche se concentra más en el rango entre 0,55 y 0,60 €/l llegando a alcanzar el </a:t>
            </a:r>
            <a:r>
              <a:rPr lang="es-ES" sz="1000" b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36,6%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de las compras.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Abril 2017 hasta Abril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4858" y="4763928"/>
            <a:ext cx="91440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abril 2018, el precio de la leche se mantiene alineado en todos los canales, concentran más de 1/3 de las compras en el rango 0,55-0,60€/l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735315"/>
              </p:ext>
            </p:extLst>
          </p:nvPr>
        </p:nvGraphicFramePr>
        <p:xfrm>
          <a:off x="99005" y="826786"/>
          <a:ext cx="8934045" cy="3897110"/>
        </p:xfrm>
        <a:graphic>
          <a:graphicData uri="http://schemas.openxmlformats.org/drawingml/2006/table">
            <a:tbl>
              <a:tblPr/>
              <a:tblGrid>
                <a:gridCol w="628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18566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35176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7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Precio pagado (€/Litro)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07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419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250109787"/>
              </p:ext>
            </p:extLst>
          </p:nvPr>
        </p:nvGraphicFramePr>
        <p:xfrm>
          <a:off x="-108520" y="652214"/>
          <a:ext cx="9252520" cy="443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83021" y="4684870"/>
            <a:ext cx="9143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 abril 2018 el rango de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0,55-0,60€/ gana concentración alcanzando el 36% de las compras, mientras que los rangos entre 0,80-0,90€/l pierden relevancia. 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Abril 2017 hasta Abril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5496" y="4773801"/>
            <a:ext cx="8928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pPr marL="171450" indent="-171450">
              <a:buFont typeface="Wingdings"/>
              <a:buChar char="à"/>
            </a:pP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El súper es el canal que presenta mayor estabilidad en los últimos 12 meses, manteniéndose en el rango de la categoría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0,55-0,65€/l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ENTERA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883950"/>
              </p:ext>
            </p:extLst>
          </p:nvPr>
        </p:nvGraphicFramePr>
        <p:xfrm>
          <a:off x="83031" y="843561"/>
          <a:ext cx="8953468" cy="3935821"/>
        </p:xfrm>
        <a:graphic>
          <a:graphicData uri="http://schemas.openxmlformats.org/drawingml/2006/table">
            <a:tbl>
              <a:tblPr/>
              <a:tblGrid>
                <a:gridCol w="579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69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726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37262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39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40"/>
                    </a:ext>
                  </a:extLst>
                </a:gridCol>
                <a:gridCol w="212438">
                  <a:extLst>
                    <a:ext uri="{9D8B030D-6E8A-4147-A177-3AD203B41FA5}">
                      <a16:colId xmlns:a16="http://schemas.microsoft.com/office/drawing/2014/main" xmlns="" val="20041"/>
                    </a:ext>
                  </a:extLst>
                </a:gridCol>
              </a:tblGrid>
              <a:tr h="102980"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742"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445"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  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1,00 - &lt;   1,05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480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44" marR="4444" marT="444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4915</Words>
  <Application>Microsoft Office PowerPoint</Application>
  <PresentationFormat>Presentación en pantalla (16:9)</PresentationFormat>
  <Paragraphs>4173</Paragraphs>
  <Slides>15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 Unicode MS</vt:lpstr>
      <vt:lpstr>Arial</vt:lpstr>
      <vt:lpstr>Calibri</vt:lpstr>
      <vt:lpstr>Calibri Light</vt:lpstr>
      <vt:lpstr>Franklin Gothic Book</vt:lpstr>
      <vt:lpstr>Verdana</vt:lpstr>
      <vt:lpstr>Wingdings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Sánchez Alconada, Juan Carlos</cp:lastModifiedBy>
  <cp:revision>62</cp:revision>
  <dcterms:created xsi:type="dcterms:W3CDTF">2018-03-15T10:00:58Z</dcterms:created>
  <dcterms:modified xsi:type="dcterms:W3CDTF">2021-07-08T08:42:41Z</dcterms:modified>
</cp:coreProperties>
</file>