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4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58" r:id="rId5"/>
    <p:sldMasterId id="2147483688" r:id="rId6"/>
    <p:sldMasterId id="2147483720" r:id="rId7"/>
  </p:sldMasterIdLst>
  <p:notesMasterIdLst>
    <p:notesMasterId r:id="rId9"/>
  </p:notesMasterIdLst>
  <p:sldIdLst>
    <p:sldId id="2145705326" r:id="rId8"/>
  </p:sldIdLst>
  <p:sldSz cx="12192000" cy="6858000"/>
  <p:notesSz cx="6797675" cy="9926638"/>
  <p:custDataLst>
    <p:tags r:id="rId10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FE9D3"/>
    <a:srgbClr val="E7717A"/>
    <a:srgbClr val="93CDDD"/>
    <a:srgbClr val="0070C0"/>
    <a:srgbClr val="CC0000"/>
    <a:srgbClr val="FFEA65"/>
    <a:srgbClr val="C7FFF4"/>
    <a:srgbClr val="C7222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23" autoAdjust="0"/>
    <p:restoredTop sz="77891" autoAdjust="0"/>
  </p:normalViewPr>
  <p:slideViewPr>
    <p:cSldViewPr snapToGrid="0">
      <p:cViewPr varScale="1">
        <p:scale>
          <a:sx n="41" d="100"/>
          <a:sy n="41" d="100"/>
        </p:scale>
        <p:origin x="1984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quel Arribas" userId="d312da35-b252-41c5-b6de-7e3ec959251e" providerId="ADAL" clId="{EBE90740-6581-4666-B1E3-5094DC0A0769}"/>
    <pc:docChg chg="delSld">
      <pc:chgData name="Raquel Arribas" userId="d312da35-b252-41c5-b6de-7e3ec959251e" providerId="ADAL" clId="{EBE90740-6581-4666-B1E3-5094DC0A0769}" dt="2026-07-27T07:07:23.935" v="6" actId="47"/>
      <pc:docMkLst>
        <pc:docMk/>
      </pc:docMkLst>
      <pc:sldChg chg="del">
        <pc:chgData name="Raquel Arribas" userId="d312da35-b252-41c5-b6de-7e3ec959251e" providerId="ADAL" clId="{EBE90740-6581-4666-B1E3-5094DC0A0769}" dt="2026-07-27T07:07:02.890" v="0" actId="47"/>
        <pc:sldMkLst>
          <pc:docMk/>
          <pc:sldMk cId="2856627632" sldId="2145704572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797692664" sldId="2145705331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3975976400" sldId="2147479700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3643628933" sldId="2147479709"/>
        </pc:sldMkLst>
      </pc:sldChg>
      <pc:sldChg chg="del">
        <pc:chgData name="Raquel Arribas" userId="d312da35-b252-41c5-b6de-7e3ec959251e" providerId="ADAL" clId="{EBE90740-6581-4666-B1E3-5094DC0A0769}" dt="2026-07-27T07:07:04.866" v="2" actId="47"/>
        <pc:sldMkLst>
          <pc:docMk/>
          <pc:sldMk cId="1840210667" sldId="2147479723"/>
        </pc:sldMkLst>
      </pc:sldChg>
      <pc:sldChg chg="del">
        <pc:chgData name="Raquel Arribas" userId="d312da35-b252-41c5-b6de-7e3ec959251e" providerId="ADAL" clId="{EBE90740-6581-4666-B1E3-5094DC0A0769}" dt="2026-07-27T07:07:10.477" v="5" actId="47"/>
        <pc:sldMkLst>
          <pc:docMk/>
          <pc:sldMk cId="1805493145" sldId="2147479731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3808664451" sldId="2147479747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2149704496" sldId="2147479748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1363271386" sldId="2147479750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960346654" sldId="2147479753"/>
        </pc:sldMkLst>
      </pc:sldChg>
      <pc:sldChg chg="del">
        <pc:chgData name="Raquel Arribas" userId="d312da35-b252-41c5-b6de-7e3ec959251e" providerId="ADAL" clId="{EBE90740-6581-4666-B1E3-5094DC0A0769}" dt="2026-07-27T07:07:05.801" v="3" actId="47"/>
        <pc:sldMkLst>
          <pc:docMk/>
          <pc:sldMk cId="2849524389" sldId="2147479754"/>
        </pc:sldMkLst>
      </pc:sldChg>
      <pc:sldChg chg="del">
        <pc:chgData name="Raquel Arribas" userId="d312da35-b252-41c5-b6de-7e3ec959251e" providerId="ADAL" clId="{EBE90740-6581-4666-B1E3-5094DC0A0769}" dt="2026-07-27T07:07:07.515" v="4" actId="47"/>
        <pc:sldMkLst>
          <pc:docMk/>
          <pc:sldMk cId="1468420605" sldId="2147479755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3887500465" sldId="2147479756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1886321297" sldId="2147479757"/>
        </pc:sldMkLst>
      </pc:sldChg>
      <pc:sldChg chg="del">
        <pc:chgData name="Raquel Arribas" userId="d312da35-b252-41c5-b6de-7e3ec959251e" providerId="ADAL" clId="{EBE90740-6581-4666-B1E3-5094DC0A0769}" dt="2026-07-27T07:07:23.935" v="6" actId="47"/>
        <pc:sldMkLst>
          <pc:docMk/>
          <pc:sldMk cId="429298179" sldId="2147479759"/>
        </pc:sldMkLst>
      </pc:sldChg>
      <pc:sldChg chg="del">
        <pc:chgData name="Raquel Arribas" userId="d312da35-b252-41c5-b6de-7e3ec959251e" providerId="ADAL" clId="{EBE90740-6581-4666-B1E3-5094DC0A0769}" dt="2026-07-27T07:07:03.990" v="1" actId="47"/>
        <pc:sldMkLst>
          <pc:docMk/>
          <pc:sldMk cId="65286843" sldId="2147479760"/>
        </pc:sldMkLst>
      </pc:sldChg>
      <pc:sldMasterChg chg="delSldLayout">
        <pc:chgData name="Raquel Arribas" userId="d312da35-b252-41c5-b6de-7e3ec959251e" providerId="ADAL" clId="{EBE90740-6581-4666-B1E3-5094DC0A0769}" dt="2026-07-27T07:07:23.935" v="6" actId="47"/>
        <pc:sldMasterMkLst>
          <pc:docMk/>
          <pc:sldMasterMk cId="617658492" sldId="2147483758"/>
        </pc:sldMasterMkLst>
        <pc:sldLayoutChg chg="del">
          <pc:chgData name="Raquel Arribas" userId="d312da35-b252-41c5-b6de-7e3ec959251e" providerId="ADAL" clId="{EBE90740-6581-4666-B1E3-5094DC0A0769}" dt="2026-07-27T07:07:23.935" v="6" actId="47"/>
          <pc:sldLayoutMkLst>
            <pc:docMk/>
            <pc:sldMasterMk cId="617658492" sldId="2147483758"/>
            <pc:sldLayoutMk cId="2385584961" sldId="2147483767"/>
          </pc:sldLayoutMkLst>
        </pc:sldLayoutChg>
        <pc:sldLayoutChg chg="del">
          <pc:chgData name="Raquel Arribas" userId="d312da35-b252-41c5-b6de-7e3ec959251e" providerId="ADAL" clId="{EBE90740-6581-4666-B1E3-5094DC0A0769}" dt="2026-07-27T07:07:23.935" v="6" actId="47"/>
          <pc:sldLayoutMkLst>
            <pc:docMk/>
            <pc:sldMasterMk cId="617658492" sldId="2147483758"/>
            <pc:sldLayoutMk cId="1949605149" sldId="214748377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C8-40EA-96C5-D4AFAA19687E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C8-40EA-96C5-D4AFAA19687E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C8-40EA-96C5-D4AFAA19687E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DC8-40EA-96C5-D4AFAA19687E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E9-45DB-802C-E8DA820EE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_trad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Hoja1!$A$2:$A$19</c:f>
              <c:strCache>
                <c:ptCount val="18"/>
                <c:pt idx="0">
                  <c:v>ILLES BALEARS</c:v>
                </c:pt>
                <c:pt idx="1">
                  <c:v>CANARIAS</c:v>
                </c:pt>
                <c:pt idx="2">
                  <c:v>C. FORAL DE NAVARRA</c:v>
                </c:pt>
                <c:pt idx="3">
                  <c:v>CATALUÑA</c:v>
                </c:pt>
                <c:pt idx="4">
                  <c:v>CASTILLA Y LEÓN</c:v>
                </c:pt>
                <c:pt idx="5">
                  <c:v>GALICIA</c:v>
                </c:pt>
                <c:pt idx="6">
                  <c:v>COMUNITAT VALENCIANA</c:v>
                </c:pt>
                <c:pt idx="7">
                  <c:v>CASTILLA - LA MANCHA</c:v>
                </c:pt>
                <c:pt idx="8">
                  <c:v>EXTREMADURA</c:v>
                </c:pt>
                <c:pt idx="9">
                  <c:v>CANTABRIA</c:v>
                </c:pt>
                <c:pt idx="10">
                  <c:v>T.ESPAÑA</c:v>
                </c:pt>
                <c:pt idx="11">
                  <c:v>ARAGÓN</c:v>
                </c:pt>
                <c:pt idx="12">
                  <c:v>PRINCIPADO DE ASTURIAS</c:v>
                </c:pt>
                <c:pt idx="13">
                  <c:v>REGIÓN DE MURCIA</c:v>
                </c:pt>
                <c:pt idx="14">
                  <c:v>PAIS VASCO</c:v>
                </c:pt>
                <c:pt idx="15">
                  <c:v>LA RIOJA</c:v>
                </c:pt>
                <c:pt idx="16">
                  <c:v>ANDALUCÍA</c:v>
                </c:pt>
                <c:pt idx="17">
                  <c:v>COMUNIDAD DE MADRID</c:v>
                </c:pt>
              </c:strCache>
            </c:strRef>
          </c:cat>
          <c:val>
            <c:numRef>
              <c:f>Hoja1!$B$2:$B$19</c:f>
              <c:numCache>
                <c:formatCode>0.0</c:formatCode>
                <c:ptCount val="18"/>
                <c:pt idx="0">
                  <c:v>682.7</c:v>
                </c:pt>
                <c:pt idx="1">
                  <c:v>669.7</c:v>
                </c:pt>
                <c:pt idx="2">
                  <c:v>624.79999999999995</c:v>
                </c:pt>
                <c:pt idx="3">
                  <c:v>620.79999999999995</c:v>
                </c:pt>
                <c:pt idx="4">
                  <c:v>603.20000000000005</c:v>
                </c:pt>
                <c:pt idx="5">
                  <c:v>597.70000000000005</c:v>
                </c:pt>
                <c:pt idx="6">
                  <c:v>593.1</c:v>
                </c:pt>
                <c:pt idx="7">
                  <c:v>582.9</c:v>
                </c:pt>
                <c:pt idx="8">
                  <c:v>582</c:v>
                </c:pt>
                <c:pt idx="9">
                  <c:v>578.5</c:v>
                </c:pt>
                <c:pt idx="10">
                  <c:v>577.29999999999995</c:v>
                </c:pt>
                <c:pt idx="11">
                  <c:v>576.6</c:v>
                </c:pt>
                <c:pt idx="12">
                  <c:v>564.9</c:v>
                </c:pt>
                <c:pt idx="13">
                  <c:v>563.4</c:v>
                </c:pt>
                <c:pt idx="14">
                  <c:v>558.70000000000005</c:v>
                </c:pt>
                <c:pt idx="15">
                  <c:v>546.70000000000005</c:v>
                </c:pt>
                <c:pt idx="16">
                  <c:v>544.70000000000005</c:v>
                </c:pt>
                <c:pt idx="17">
                  <c:v>505.9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90-4FE7-B1A0-0C072149835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51732896"/>
        <c:axId val="851733616"/>
      </c:barChart>
      <c:catAx>
        <c:axId val="851732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_tradnl"/>
          </a:p>
        </c:txPr>
        <c:crossAx val="851733616"/>
        <c:crosses val="autoZero"/>
        <c:auto val="1"/>
        <c:lblAlgn val="ctr"/>
        <c:lblOffset val="100"/>
        <c:noMultiLvlLbl val="0"/>
      </c:catAx>
      <c:valAx>
        <c:axId val="85173361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8517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_trad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24582526474422"/>
          <c:y val="3.0291978241816286E-2"/>
          <c:w val="0.50281577398518595"/>
          <c:h val="0.939416043516367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_trad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Hoja1!$A$2:$A$19</c:f>
              <c:strCache>
                <c:ptCount val="18"/>
                <c:pt idx="0">
                  <c:v>C. FORAL DE NAVARRA</c:v>
                </c:pt>
                <c:pt idx="1">
                  <c:v>CATALUÑA</c:v>
                </c:pt>
                <c:pt idx="2">
                  <c:v>PAIS VASCO</c:v>
                </c:pt>
                <c:pt idx="3">
                  <c:v>ILLES BALEARS</c:v>
                </c:pt>
                <c:pt idx="4">
                  <c:v>PRINCIPADO DE ASTURIAS</c:v>
                </c:pt>
                <c:pt idx="5">
                  <c:v>GALICIA</c:v>
                </c:pt>
                <c:pt idx="6">
                  <c:v>CASTILLA Y LEÓN</c:v>
                </c:pt>
                <c:pt idx="7">
                  <c:v>ARAGÓN</c:v>
                </c:pt>
                <c:pt idx="8">
                  <c:v>CANTABRIA</c:v>
                </c:pt>
                <c:pt idx="9">
                  <c:v>CANARIAS</c:v>
                </c:pt>
                <c:pt idx="10">
                  <c:v>T.ESPAÑA</c:v>
                </c:pt>
                <c:pt idx="11">
                  <c:v>LA RIOJA</c:v>
                </c:pt>
                <c:pt idx="12">
                  <c:v>COMUNITAT VALENCIANA</c:v>
                </c:pt>
                <c:pt idx="13">
                  <c:v>REGIÓN DE MURCIA</c:v>
                </c:pt>
                <c:pt idx="14">
                  <c:v>COMUNIDAD DE MADRID</c:v>
                </c:pt>
                <c:pt idx="15">
                  <c:v>ANDALUCÍA</c:v>
                </c:pt>
                <c:pt idx="16">
                  <c:v>CASTILLA - LA MANCHA</c:v>
                </c:pt>
                <c:pt idx="17">
                  <c:v>EXTREMADURA</c:v>
                </c:pt>
              </c:strCache>
            </c:strRef>
          </c:cat>
          <c:val>
            <c:numRef>
              <c:f>Hoja1!$B$2:$B$19</c:f>
              <c:numCache>
                <c:formatCode>_(* #,##0.00_);_(* \(#,##0.00\);_(* "-"??_);_(@_)</c:formatCode>
                <c:ptCount val="18"/>
                <c:pt idx="0">
                  <c:v>2164.64</c:v>
                </c:pt>
                <c:pt idx="1">
                  <c:v>2130.9699999999998</c:v>
                </c:pt>
                <c:pt idx="2">
                  <c:v>2093.34</c:v>
                </c:pt>
                <c:pt idx="3">
                  <c:v>2068.96</c:v>
                </c:pt>
                <c:pt idx="4">
                  <c:v>1973.84</c:v>
                </c:pt>
                <c:pt idx="5">
                  <c:v>1970.2</c:v>
                </c:pt>
                <c:pt idx="6">
                  <c:v>1949.19</c:v>
                </c:pt>
                <c:pt idx="7">
                  <c:v>1921.26</c:v>
                </c:pt>
                <c:pt idx="8">
                  <c:v>1906.27</c:v>
                </c:pt>
                <c:pt idx="9">
                  <c:v>1886.58</c:v>
                </c:pt>
                <c:pt idx="10">
                  <c:v>1874.75</c:v>
                </c:pt>
                <c:pt idx="11">
                  <c:v>1866.54</c:v>
                </c:pt>
                <c:pt idx="12">
                  <c:v>1846.63</c:v>
                </c:pt>
                <c:pt idx="13">
                  <c:v>1773.54</c:v>
                </c:pt>
                <c:pt idx="14">
                  <c:v>1754.95</c:v>
                </c:pt>
                <c:pt idx="15">
                  <c:v>1692.44</c:v>
                </c:pt>
                <c:pt idx="16">
                  <c:v>1679.79</c:v>
                </c:pt>
                <c:pt idx="17">
                  <c:v>1626.3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5D-4507-880B-BC5CA079DB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51732896"/>
        <c:axId val="851733616"/>
      </c:barChart>
      <c:catAx>
        <c:axId val="851732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_tradnl"/>
          </a:p>
        </c:txPr>
        <c:crossAx val="851733616"/>
        <c:crosses val="autoZero"/>
        <c:auto val="1"/>
        <c:lblAlgn val="ctr"/>
        <c:lblOffset val="100"/>
        <c:noMultiLvlLbl val="0"/>
      </c:catAx>
      <c:valAx>
        <c:axId val="851733616"/>
        <c:scaling>
          <c:orientation val="minMax"/>
        </c:scaling>
        <c:delete val="1"/>
        <c:axPos val="t"/>
        <c:numFmt formatCode="_(* #,##0.00_);_(* \(#,##0.00\);_(* &quot;-&quot;??_);_(@_)" sourceLinked="1"/>
        <c:majorTickMark val="none"/>
        <c:minorTickMark val="none"/>
        <c:tickLblPos val="nextTo"/>
        <c:crossAx val="8517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_trad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23DB8-7BF4-4EAB-9ACB-C42E6D90DC09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8C570-A6B6-4D08-BD3E-D60F43A308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88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79413" y="317500"/>
            <a:ext cx="6143625" cy="34559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267296" y="4208746"/>
            <a:ext cx="6226627" cy="4996215"/>
          </a:xfrm>
        </p:spPr>
        <p:txBody>
          <a:bodyPr/>
          <a:lstStyle/>
          <a:p>
            <a:pPr algn="just" defTabSz="914141"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1600" i="1" u="sng" dirty="0">
                <a:solidFill>
                  <a:srgbClr val="E10000"/>
                </a:solidFill>
                <a:latin typeface="Arial Narrow" panose="020B0606020202030204" pitchFamily="34" charset="0"/>
                <a:cs typeface="Arial"/>
              </a:rPr>
              <a:t>NOTA ACLARATORIA</a:t>
            </a:r>
            <a:r>
              <a:rPr lang="es-ES" sz="1600" i="1" kern="1200" dirty="0">
                <a:solidFill>
                  <a:srgbClr val="E10000"/>
                </a:solidFill>
                <a:latin typeface="Arial Narrow" panose="020B0606020202030204" pitchFamily="34" charset="0"/>
                <a:cs typeface="Arial"/>
              </a:rPr>
              <a:t>: </a:t>
            </a:r>
            <a:r>
              <a:rPr lang="es-ES_tradnl" sz="1600" i="1" dirty="0">
                <a:solidFill>
                  <a:srgbClr val="E10000"/>
                </a:solidFill>
                <a:latin typeface="Arial Narrow" panose="020B0606020202030204" pitchFamily="34" charset="0"/>
                <a:cs typeface="Arial"/>
              </a:rPr>
              <a:t>En esta diapositiva se pueden ver cifras de consumo y gasto per cápita por CCAA, a la izquierda tenemos el consumo per cápita y a la derecha el gasto per cápita.</a:t>
            </a:r>
          </a:p>
          <a:p>
            <a:pPr marL="0" indent="0" algn="just" defTabSz="91414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s-ES_tradnl" sz="1600" b="0" noProof="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 defTabSz="91414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s-ES_tradnl" sz="1600" b="1" u="sng" noProof="0" dirty="0">
                <a:latin typeface="Arial Narrow" panose="020B0606020202030204" pitchFamily="34" charset="0"/>
                <a:cs typeface="Arial" panose="020B0604020202020204" pitchFamily="34" charset="0"/>
              </a:rPr>
              <a:t>MENSAJE PRINCIPAL</a:t>
            </a:r>
            <a:r>
              <a:rPr lang="es-ES_tradnl" sz="1600" b="1" noProof="0" dirty="0">
                <a:latin typeface="Arial Narrow" panose="020B0606020202030204" pitchFamily="34" charset="0"/>
                <a:cs typeface="Arial" panose="020B0604020202020204" pitchFamily="34" charset="0"/>
              </a:rPr>
              <a:t>: “no vamos a entrar en detalles sobre este gráfico, pues en el informe pueden encontrar más información minuciosa al respecto, así que pasamos a la siguiente diapositiva…”</a:t>
            </a:r>
          </a:p>
          <a:p>
            <a:pPr marL="0" indent="0" algn="just" defTabSz="91414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s-ES_tradnl" sz="1600" b="0" noProof="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 defTabSz="91414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Si tenemos en cuenta el </a:t>
            </a:r>
            <a:r>
              <a:rPr lang="es-ES_tradnl" sz="1600" b="0" i="1" u="sng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consumo per cápita</a:t>
            </a: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, destacan por la parte superior de la tabla Islas Baleares, Canarias y la Comunidad Foral de Navarra, y por la parte de abajo la Comunidad de Madrid y Andalucía, siendo el dato promedio nacional de </a:t>
            </a:r>
            <a:r>
              <a:rPr lang="es-ES_tradnl" sz="1600" b="0" i="1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577,3</a:t>
            </a: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lang="es-ES_tradnl" sz="1600" b="0" i="1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kilos o litros</a:t>
            </a: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 consumidos por persona y año</a:t>
            </a:r>
            <a:r>
              <a:rPr lang="es-ES_tradnl" sz="1600" b="0" i="1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,</a:t>
            </a: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lang="es-ES_tradnl" sz="1600" b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</a:rPr>
              <a:t>cifra que ha supuesto un incremento de 5,30 kilos o litros per cápita frente a 2024.</a:t>
            </a:r>
            <a:endParaRPr lang="es-ES_tradnl" sz="1600" b="0" dirty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  <a:ea typeface="Calibri"/>
              <a:cs typeface="Calibri"/>
            </a:endParaRPr>
          </a:p>
          <a:p>
            <a:pPr marL="285750" indent="-285750" algn="just" defTabSz="91414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s-ES_tradnl" sz="1600" b="0" i="1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En cuanto al </a:t>
            </a:r>
            <a:r>
              <a:rPr lang="es-ES_tradnl" sz="1600" b="0" i="1" u="sng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gasto per cápita</a:t>
            </a:r>
            <a:r>
              <a:rPr lang="es-ES_tradnl" sz="1600" b="0" noProof="0" dirty="0">
                <a:solidFill>
                  <a:schemeClr val="bg1">
                    <a:lumMod val="75000"/>
                  </a:schemeClr>
                </a:solidFill>
                <a:latin typeface="Arial Narrow" panose="020B0606020202030204" pitchFamily="34" charset="0"/>
                <a:cs typeface="Arial"/>
              </a:rPr>
              <a:t>, que cierra en 1.874,75 € en 2025, los consumidores navarros y los catalanes son los que más gastan, mientras que los extremeños y los castellano-manchegos son los que menos.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A320F-9DAC-44EF-98A0-7BB8E7837A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0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gi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8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png"/><Relationship Id="rId4" Type="http://schemas.openxmlformats.org/officeDocument/2006/relationships/chart" Target="../charts/chart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4" Type="http://schemas.openxmlformats.org/officeDocument/2006/relationships/image" Target="../media/image8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.xml"/><Relationship Id="rId4" Type="http://schemas.openxmlformats.org/officeDocument/2006/relationships/image" Target="../media/image9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.xml"/><Relationship Id="rId4" Type="http://schemas.openxmlformats.org/officeDocument/2006/relationships/image" Target="../media/image9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.xml"/><Relationship Id="rId4" Type="http://schemas.openxmlformats.org/officeDocument/2006/relationships/image" Target="../media/image9.sv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.xml"/><Relationship Id="rId4" Type="http://schemas.openxmlformats.org/officeDocument/2006/relationships/image" Target="../media/image5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.xml"/><Relationship Id="rId5" Type="http://schemas.openxmlformats.org/officeDocument/2006/relationships/image" Target="../media/image25.png"/><Relationship Id="rId4" Type="http://schemas.openxmlformats.org/officeDocument/2006/relationships/image" Target="../media/image5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Relationship Id="rId4" Type="http://schemas.openxmlformats.org/officeDocument/2006/relationships/image" Target="../media/image9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Relationship Id="rId5" Type="http://schemas.openxmlformats.org/officeDocument/2006/relationships/image" Target="../media/image25.png"/><Relationship Id="rId4" Type="http://schemas.openxmlformats.org/officeDocument/2006/relationships/image" Target="../media/image9.sv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895B6F9-54DB-428E-9A0A-FA1DD7C58F69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29DC8-987C-4BF4-9A49-8F549F1F3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b"/>
          <a:lstStyle>
            <a:lvl1pPr>
              <a:spcBef>
                <a:spcPts val="600"/>
              </a:spcBef>
              <a:defRPr sz="1200"/>
            </a:lvl1pPr>
          </a:lstStyle>
          <a:p>
            <a:pPr lvl="0"/>
            <a:r>
              <a:rPr lang="en-GB"/>
              <a:t>Click to add text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38E6EF-1030-4E2E-A2AC-7818D6A966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55" y="20318"/>
            <a:ext cx="1811345" cy="753707"/>
          </a:xfrm>
          <a:prstGeom prst="rect">
            <a:avLst/>
          </a:prstGeom>
        </p:spPr>
      </p:pic>
      <p:pic>
        <p:nvPicPr>
          <p:cNvPr id="9" name="1 Imagen">
            <a:extLst>
              <a:ext uri="{FF2B5EF4-FFF2-40B4-BE49-F238E27FC236}">
                <a16:creationId xmlns:a16="http://schemas.microsoft.com/office/drawing/2014/main" id="{33D57C46-9344-43B4-BED5-62307734FC3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13" y="6270343"/>
            <a:ext cx="1814978" cy="5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F22C1D-496B-4E53-BF19-ED9291DCCF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0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CC06-0E64-440D-9CE8-5164D165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0BAE0-3503-40B7-97FF-3BBA5C4D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2D4FE-2A34-4C36-A765-CE00B991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4B3E9-7CA2-4847-B7BD-96957DE302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0D5E0E-637F-4A32-A98F-3FE4ED81219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57618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435609-FC5D-424F-A15C-A0856D1FFF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54874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7582AC7-4667-407B-A5E8-45D634931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05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AEE3-9929-4A79-A968-8D4311BF5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A155B-CCB9-45EF-83E7-A4F386C3D5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46BAB9-04B4-4317-A1F0-FDDB9A12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044888-1B05-4294-ABC2-A93A4A32E0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8C48F8-FEC0-41E0-BBB9-68EC3003D7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9D2917-03D0-4000-AA1D-13CEEB10FB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7437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DE23886-2490-491C-8436-F655BBCD8C9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57619" y="2376488"/>
            <a:ext cx="36720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1DA3C15-7E9D-4E22-895A-F50878BD33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4874" y="1710000"/>
            <a:ext cx="36720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41F52C9-6836-4FC9-99EA-1BF6FF01DF3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54874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93581B-25F6-45F4-A388-25B9169855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36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880B-B2A1-4343-8F1B-D11FAEA2A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1184D5-78E0-4646-8F38-C52C718FF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02832-2B66-4562-9C71-D7D15073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F49FA9-6D89-44C4-B6C9-EA8D7FB756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D1D924-231B-4C18-8E90-2DFF9C04EF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72933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F0024D-3708-4302-8C69-256AD75938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8550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3415997-1B6E-4BEC-B682-F9280D0D5E3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9807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97B1331-D3E0-4904-82E5-02B601057E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36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C45C-9BBB-4B14-BC71-8D9593AF92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CA3869-0626-4D7E-A07F-ED2B248D2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845BF-B227-4307-81B9-E7C8FC57C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A4FC7E-D91D-407A-BFBE-F405D6BBEA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9916EF-EC2F-4137-B182-AA5508918E8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A3CD5-4B7B-41AC-BFD5-7AA2D853D0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72691" y="1710000"/>
            <a:ext cx="2728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5F727AD-E63B-412E-B986-D86DFE5EED2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72691" y="2376488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CEE6CD4-960B-4926-8A35-E8FF363F87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5382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44BF1C-E9EC-43D2-A239-79E43B7C24C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5382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7027DC-FD56-4CD6-8B38-7C623A97D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8074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513656D-7804-45C7-9561-4FFDBE1F523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98074" y="2376488"/>
            <a:ext cx="2728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AA444E5-6DCB-4387-82D7-374FBA34E3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1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5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ED13-8109-40D7-B85E-48D72364D6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60EB60-D174-4782-B63F-DCF2657E1B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526FD-FB6E-4148-89B3-7D266E2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5E99A7-B8B8-4860-8872-63A20BC4983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36CF45-35B9-4F30-93CE-11D7DC6AE4A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89691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90C909-262D-4930-924B-8C4285CF85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19019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8864E4-1D92-4544-8F52-1155810D792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48347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8E0E68-5345-4D62-8D07-AE58AE33067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677674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E23F4F6-B0E8-4724-933C-35F21A7E42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874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2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5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5C433-9252-44D6-8AA4-495DB5934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6AA46E-1017-4823-B4EC-B35766CE6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1B86A-68D0-4D2D-A5CB-00F231C8B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4B8469-FF2E-4467-8E43-A49A3388A2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F0DDC14-9B67-4FE8-BC58-A70501A534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07D028-2ECB-46AF-8517-CCF9C089D8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9691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F1DDE75-E486-4A48-BDBB-2C2A5B5E64D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89419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A506B6-1DA9-4CD7-9F56-C6BF2FDC18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19019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F41FFAE-2857-4B94-916D-0210AE0A17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018838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C34C508-C3AF-422F-B1C7-A38F34513A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8347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D9455C4-8047-4B5B-B5BC-4A0379405BC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348257" y="2376488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AEAC907-A41C-4782-BCD8-2B8C0ADD42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7674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056BBA8E-FD61-47C5-A779-B66918B4D32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677674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8EED4C4-55A2-440F-BFEB-B054C51690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55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F353-7CBB-4EBB-BB48-0DDB45E9B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794D1-DF29-4B89-9359-EE65C8A56A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72A83-22C7-42BE-87D1-B99FEC13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B7932-7D06-4E7E-AF70-44D39F481C0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0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FB353AB-4D08-4BBD-91C2-E6A30A5F49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30112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A6B5AF-EB3C-46C5-B212-2720482278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4224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800475F-DBE2-47A0-89B9-1175EDD842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336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5CE08A-01D2-488B-843A-CA3415AB732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2448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9BAB9BC-6F39-4494-87B4-04D45B7607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0656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69F7FED-54BA-4C56-83A5-FA86011940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36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6FA1-AACD-4AC6-8977-227A1E8204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9A02C0-437A-4731-B690-16D1AFCAA8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C7B4E-73B3-4F33-A7FC-00F64BC9B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0764FD-7DA2-4FE5-A31B-6691075F46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0C4CA-E13F-460B-A188-81482902B70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05AA54-6669-4974-B1E8-3E58001D87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0112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2A0DDBF-A8B7-4F77-B8D5-E6CF8FB015A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30112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793D7A9-75C8-4028-9CA8-F07E93F82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224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B5E2A26-6C2A-419D-B4DC-291BA85B0C8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4224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DE92C5F-EFFE-48BF-93E1-CC78EFCD29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336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DA85A52-F7FD-4298-9AE5-CB80F4E3C64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8336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4E88849-5449-4627-813B-31B40F08F0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448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9A7FC01F-A245-4C0F-BF24-3AAE6AC55C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12448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CCD92EA-38A4-44E5-ADF7-78EA3D6DD0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6560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8317D903-C6B2-443C-A2F2-E7B672E08E3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00656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26D01CC-3541-4F97-AF97-73FF635203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76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2903-71A8-4BD2-B059-6BA4C3AA3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EFCC3-809C-4472-825A-5268DA759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7757-8EC5-4D12-B56F-AB9F88D6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437D9-CE22-451C-B458-B3F648A64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169CDD-9FFC-4BEA-A4C1-F55F1EBC5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2799" y="430717"/>
            <a:ext cx="5626800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2000" y="1490400"/>
            <a:ext cx="7920000" cy="4500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B29CA-18EE-48E7-B991-4B2578F8937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7125" y="1490400"/>
            <a:ext cx="63981" cy="4500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4971600"/>
            <a:ext cx="3519536" cy="1022713"/>
          </a:xfrm>
        </p:spPr>
        <p:txBody>
          <a:bodyPr anchor="b"/>
          <a:lstStyle>
            <a:lvl1pPr>
              <a:spcBef>
                <a:spcPts val="600"/>
              </a:spcBef>
              <a:defRPr sz="1200"/>
            </a:lvl1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DF63BFF-FCDE-4690-8EE7-34EB19A3CA6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55" y="20318"/>
            <a:ext cx="1811345" cy="753707"/>
          </a:xfrm>
          <a:prstGeom prst="rect">
            <a:avLst/>
          </a:prstGeom>
        </p:spPr>
      </p:pic>
      <p:pic>
        <p:nvPicPr>
          <p:cNvPr id="12" name="1 Imagen">
            <a:extLst>
              <a:ext uri="{FF2B5EF4-FFF2-40B4-BE49-F238E27FC236}">
                <a16:creationId xmlns:a16="http://schemas.microsoft.com/office/drawing/2014/main" id="{3D4A8E9A-9632-42B9-AADB-F32499AD996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13" y="6270343"/>
            <a:ext cx="1814978" cy="5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3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AACB8-7B00-457D-8F89-FB4DD9039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556072-910B-4986-8C02-A52A7544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F34447-13E0-43B9-BE1F-C60C03555D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0000" y="432000"/>
            <a:ext cx="5627561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D6BD01-6C23-44ED-8363-1C234E2533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2361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AABB0-FC25-4DDA-B141-9861B8EF6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361" y="430718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9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99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B2F2EE-42BB-4EB6-8FC2-5E56E4F34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75A20-F354-407F-8F71-92C914742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30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_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D4B1CC16-2F02-4897-B8A1-C67EF99BA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932438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/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7732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8A369CF-2D2B-4867-AA87-814F519CB1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508" y="1361933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/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4508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 (black)">
    <p:bg>
      <p:bgPr>
        <a:solidFill>
          <a:srgbClr val="CE13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9" y="166930"/>
            <a:ext cx="3143670" cy="1308092"/>
          </a:xfrm>
          <a:prstGeom prst="rect">
            <a:avLst/>
          </a:prstGeom>
        </p:spPr>
      </p:pic>
      <p:pic>
        <p:nvPicPr>
          <p:cNvPr id="11" name="2 Imagen">
            <a:extLst>
              <a:ext uri="{FF2B5EF4-FFF2-40B4-BE49-F238E27FC236}">
                <a16:creationId xmlns:a16="http://schemas.microsoft.com/office/drawing/2014/main" id="{609A5A4C-5B20-457A-AB96-15C621BCC5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305" y="6013788"/>
            <a:ext cx="2699647" cy="7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1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089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0" y="259267"/>
            <a:ext cx="11466875" cy="404119"/>
          </a:xfrm>
          <a:prstGeom prst="rect">
            <a:avLst/>
          </a:prstGeom>
        </p:spPr>
        <p:txBody>
          <a:bodyPr vert="horz" lIns="90000" tIns="46800" rIns="90000" bIns="46800" rtlCol="0" anchor="t">
            <a:noAutofit/>
          </a:bodyPr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/>
              <a:t>Heading runs here 20pt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5600" y="738185"/>
            <a:ext cx="11477331" cy="3968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Sub-heading here 18pt</a:t>
            </a:r>
          </a:p>
        </p:txBody>
      </p:sp>
    </p:spTree>
    <p:extLst>
      <p:ext uri="{BB962C8B-B14F-4D97-AF65-F5344CB8AC3E}">
        <p14:creationId xmlns:p14="http://schemas.microsoft.com/office/powerpoint/2010/main" val="173040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49179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369E149-19B2-48B7-B103-63850B0DF06D}"/>
              </a:ext>
            </a:extLst>
          </p:cNvPr>
          <p:cNvSpPr/>
          <p:nvPr userDrawn="1"/>
        </p:nvSpPr>
        <p:spPr>
          <a:xfrm>
            <a:off x="175639" y="5842508"/>
            <a:ext cx="2934363" cy="849105"/>
          </a:xfrm>
          <a:custGeom>
            <a:avLst/>
            <a:gdLst/>
            <a:ahLst/>
            <a:cxnLst/>
            <a:rect l="l" t="t" r="r" b="b"/>
            <a:pathLst>
              <a:path w="4401545" h="1273657">
                <a:moveTo>
                  <a:pt x="0" y="0"/>
                </a:moveTo>
                <a:lnTo>
                  <a:pt x="4401545" y="0"/>
                </a:lnTo>
                <a:lnTo>
                  <a:pt x="4401545" y="1273657"/>
                </a:lnTo>
                <a:lnTo>
                  <a:pt x="0" y="1273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301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>
          <a:xfrm>
            <a:off x="8280400" y="4528174"/>
            <a:ext cx="3543715" cy="1749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2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15" b="0" i="0" u="none" strike="noStrike" kern="1200" cap="none" spc="145" normalizeH="0" baseline="0" noProof="0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Informe </a:t>
            </a:r>
            <a:r>
              <a:rPr kumimoji="0" lang="en-US" sz="1515" b="0" i="0" u="none" strike="noStrike" kern="1200" cap="none" spc="145" normalizeH="0" baseline="0" noProof="0" err="1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anual</a:t>
            </a:r>
            <a:r>
              <a:rPr kumimoji="0" lang="en-US" sz="1515" b="0" i="0" u="none" strike="noStrike" kern="1200" cap="none" spc="145" normalizeH="0" baseline="0" noProof="0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kumimoji="0" lang="en-US" sz="1515" b="0" i="0" u="none" strike="noStrike" kern="1200" cap="none" spc="145" normalizeH="0" baseline="0" noProof="0" err="1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consumo</a:t>
            </a:r>
            <a:r>
              <a:rPr kumimoji="0" lang="en-US" sz="1515" b="0" i="0" u="none" strike="noStrike" kern="1200" cap="none" spc="145" normalizeH="0" baseline="0" noProof="0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1515" b="0" i="0" u="none" strike="noStrike" kern="1200" cap="none" spc="145" normalizeH="0" baseline="0" noProof="0" err="1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alimentario</a:t>
            </a:r>
            <a:r>
              <a:rPr kumimoji="0" lang="en-US" sz="1515" b="0" i="0" u="none" strike="noStrike" kern="1200" cap="none" spc="145" normalizeH="0" baseline="0" noProof="0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1515" b="0" i="0" u="none" strike="noStrike" kern="1200" cap="none" spc="145" normalizeH="0" baseline="0" noProof="0" err="1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kumimoji="0" lang="en-US" sz="1515" b="0" i="0" u="none" strike="noStrike" kern="1200" cap="none" spc="145" normalizeH="0" baseline="0" noProof="0">
                <a:ln>
                  <a:noFill/>
                </a:ln>
                <a:solidFill>
                  <a:srgbClr val="1D1D1C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España 2024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EEA76339-9835-8028-4BDF-FF2E4C830AB2}"/>
              </a:ext>
            </a:extLst>
          </p:cNvPr>
          <p:cNvSpPr/>
          <p:nvPr userDrawn="1"/>
        </p:nvSpPr>
        <p:spPr>
          <a:xfrm rot="14693701">
            <a:off x="6484053" y="562639"/>
            <a:ext cx="1999237" cy="199923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BCD2A"/>
          </a:solidFill>
        </p:spPr>
        <p:txBody>
          <a:bodyPr/>
          <a:lstStyle/>
          <a:p>
            <a:endParaRPr lang="es-ES" sz="1200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50A22FAF-5554-AD0E-D6C5-8F9DA590B817}"/>
              </a:ext>
            </a:extLst>
          </p:cNvPr>
          <p:cNvSpPr/>
          <p:nvPr userDrawn="1"/>
        </p:nvSpPr>
        <p:spPr>
          <a:xfrm rot="6843240" flipH="1">
            <a:off x="6913956" y="210901"/>
            <a:ext cx="326139" cy="1562344"/>
          </a:xfrm>
          <a:custGeom>
            <a:avLst/>
            <a:gdLst/>
            <a:ahLst/>
            <a:cxnLst/>
            <a:rect l="l" t="t" r="r" b="b"/>
            <a:pathLst>
              <a:path w="652279" h="3124689">
                <a:moveTo>
                  <a:pt x="652278" y="0"/>
                </a:moveTo>
                <a:lnTo>
                  <a:pt x="0" y="0"/>
                </a:lnTo>
                <a:lnTo>
                  <a:pt x="0" y="3124689"/>
                </a:lnTo>
                <a:lnTo>
                  <a:pt x="652278" y="3124689"/>
                </a:lnTo>
                <a:lnTo>
                  <a:pt x="65227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0E1DD19-FD74-3743-3D0D-79DB4E65D7F5}"/>
              </a:ext>
            </a:extLst>
          </p:cNvPr>
          <p:cNvSpPr/>
          <p:nvPr userDrawn="1"/>
        </p:nvSpPr>
        <p:spPr>
          <a:xfrm rot="7537109">
            <a:off x="7046781" y="29048"/>
            <a:ext cx="274625" cy="1547185"/>
          </a:xfrm>
          <a:custGeom>
            <a:avLst/>
            <a:gdLst/>
            <a:ahLst/>
            <a:cxnLst/>
            <a:rect l="l" t="t" r="r" b="b"/>
            <a:pathLst>
              <a:path w="549251" h="3094370">
                <a:moveTo>
                  <a:pt x="0" y="0"/>
                </a:moveTo>
                <a:lnTo>
                  <a:pt x="549250" y="0"/>
                </a:lnTo>
                <a:lnTo>
                  <a:pt x="549250" y="3094370"/>
                </a:lnTo>
                <a:lnTo>
                  <a:pt x="0" y="30943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6037632" y="1381163"/>
            <a:ext cx="5786483" cy="3165437"/>
          </a:xfrm>
          <a:prstGeom prst="rect">
            <a:avLst/>
          </a:prstGeom>
        </p:spPr>
        <p:txBody>
          <a:bodyPr vert="horz" lIns="60960" tIns="30480" rIns="60960" bIns="30480" rtlCol="0" anchor="ctr">
            <a:noAutofit/>
          </a:bodyPr>
          <a:lstStyle>
            <a:lvl1pPr algn="r" defTabSz="914400" rtl="0" eaLnBrk="1" latinLnBrk="0" hangingPunct="1">
              <a:lnSpc>
                <a:spcPts val="9998"/>
              </a:lnSpc>
              <a:spcBef>
                <a:spcPct val="0"/>
              </a:spcBef>
              <a:buNone/>
              <a:defRPr lang="en-US" sz="8000" b="1" kern="1200" spc="-959" dirty="0">
                <a:solidFill>
                  <a:srgbClr val="C7222F"/>
                </a:solidFill>
                <a:latin typeface="Garet Bold"/>
                <a:ea typeface="+mj-ea"/>
                <a:cs typeface="+mj-cs"/>
                <a:sym typeface="Garet Bold"/>
              </a:defRPr>
            </a:lvl1pPr>
          </a:lstStyle>
          <a:p>
            <a:endParaRPr lang="es-ES" sz="5334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66FFF2A3-83B7-7665-786B-6A0E1EDB0338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1471201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">
            <a:extLst>
              <a:ext uri="{FF2B5EF4-FFF2-40B4-BE49-F238E27FC236}">
                <a16:creationId xmlns:a16="http://schemas.microsoft.com/office/drawing/2014/main" id="{42D5844E-6E11-7BD5-EC56-479D3D6E1C6A}"/>
              </a:ext>
            </a:extLst>
          </p:cNvPr>
          <p:cNvGrpSpPr/>
          <p:nvPr userDrawn="1"/>
        </p:nvGrpSpPr>
        <p:grpSpPr>
          <a:xfrm>
            <a:off x="3900069" y="-677109"/>
            <a:ext cx="7137327" cy="7137327"/>
            <a:chOff x="0" y="0"/>
            <a:chExt cx="812800" cy="81280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69DA475-DD8E-C730-C194-77A8C918767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D2A"/>
            </a:solidFill>
          </p:spPr>
          <p:txBody>
            <a:bodyPr/>
            <a:lstStyle/>
            <a:p>
              <a:endParaRPr lang="es-ES" sz="1200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7BC90DC-71A4-956F-1C73-0695A73B0DFE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1"/>
                </a:lnSpc>
              </a:pPr>
              <a:endParaRPr sz="12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49179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99650FA-1FAA-7D25-C732-93C3C2CF55A1}"/>
              </a:ext>
            </a:extLst>
          </p:cNvPr>
          <p:cNvGrpSpPr/>
          <p:nvPr userDrawn="1"/>
        </p:nvGrpSpPr>
        <p:grpSpPr>
          <a:xfrm rot="-4456592">
            <a:off x="7616174" y="163487"/>
            <a:ext cx="5434890" cy="4926853"/>
            <a:chOff x="0" y="0"/>
            <a:chExt cx="10869780" cy="985370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40EF45D-FA92-6995-8EB3-896FA1423B7E}"/>
                </a:ext>
              </a:extLst>
            </p:cNvPr>
            <p:cNvSpPr/>
            <p:nvPr/>
          </p:nvSpPr>
          <p:spPr>
            <a:xfrm rot="-3393869" flipH="1">
              <a:off x="4409360" y="-1532720"/>
              <a:ext cx="2328652" cy="11155221"/>
            </a:xfrm>
            <a:custGeom>
              <a:avLst/>
              <a:gdLst/>
              <a:ahLst/>
              <a:cxnLst/>
              <a:rect l="l" t="t" r="r" b="b"/>
              <a:pathLst>
                <a:path w="2328652" h="11155221">
                  <a:moveTo>
                    <a:pt x="2328653" y="0"/>
                  </a:moveTo>
                  <a:lnTo>
                    <a:pt x="0" y="0"/>
                  </a:lnTo>
                  <a:lnTo>
                    <a:pt x="0" y="11155221"/>
                  </a:lnTo>
                  <a:lnTo>
                    <a:pt x="2328653" y="11155221"/>
                  </a:lnTo>
                  <a:lnTo>
                    <a:pt x="2328653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 sz="12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A0DE08C-296B-2230-C170-1002785F9228}"/>
                </a:ext>
              </a:extLst>
            </p:cNvPr>
            <p:cNvSpPr/>
            <p:nvPr/>
          </p:nvSpPr>
          <p:spPr>
            <a:xfrm rot="-2700000">
              <a:off x="3618539" y="-268742"/>
              <a:ext cx="1960839" cy="11046981"/>
            </a:xfrm>
            <a:custGeom>
              <a:avLst/>
              <a:gdLst/>
              <a:ahLst/>
              <a:cxnLst/>
              <a:rect l="l" t="t" r="r" b="b"/>
              <a:pathLst>
                <a:path w="1960839" h="11046981">
                  <a:moveTo>
                    <a:pt x="0" y="0"/>
                  </a:moveTo>
                  <a:lnTo>
                    <a:pt x="1960839" y="0"/>
                  </a:lnTo>
                  <a:lnTo>
                    <a:pt x="1960839" y="11046981"/>
                  </a:lnTo>
                  <a:lnTo>
                    <a:pt x="0" y="110469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 sz="1200"/>
            </a:p>
          </p:txBody>
        </p:sp>
      </p:grpSp>
      <p:sp>
        <p:nvSpPr>
          <p:cNvPr id="17" name="Freeform 12">
            <a:extLst>
              <a:ext uri="{FF2B5EF4-FFF2-40B4-BE49-F238E27FC236}">
                <a16:creationId xmlns:a16="http://schemas.microsoft.com/office/drawing/2014/main" id="{5D1DF024-629A-2C06-6C8D-5193AAE1A1F6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F1B0B0E9-D674-D417-BDD9-1262613BC2FA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96923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919E3D3-0D4F-48CE-AB93-69E448E9847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algn="l"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29DC8-987C-4BF4-9A49-8F549F1F3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b"/>
          <a:lstStyle>
            <a:lvl1pPr>
              <a:spcBef>
                <a:spcPts val="600"/>
              </a:spcBef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2775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>
            <a:extLst>
              <a:ext uri="{FF2B5EF4-FFF2-40B4-BE49-F238E27FC236}">
                <a16:creationId xmlns:a16="http://schemas.microsoft.com/office/drawing/2014/main" id="{FED594C1-A1C8-8708-E0C5-77B05BE2E60B}"/>
              </a:ext>
            </a:extLst>
          </p:cNvPr>
          <p:cNvSpPr/>
          <p:nvPr userDrawn="1"/>
        </p:nvSpPr>
        <p:spPr>
          <a:xfrm>
            <a:off x="5689600" y="396424"/>
            <a:ext cx="6304789" cy="5513825"/>
          </a:xfrm>
          <a:custGeom>
            <a:avLst/>
            <a:gdLst/>
            <a:ahLst/>
            <a:cxnLst/>
            <a:rect l="l" t="t" r="r" b="b"/>
            <a:pathLst>
              <a:path w="9457184" h="8270738">
                <a:moveTo>
                  <a:pt x="0" y="0"/>
                </a:moveTo>
                <a:lnTo>
                  <a:pt x="9457185" y="0"/>
                </a:lnTo>
                <a:lnTo>
                  <a:pt x="9457185" y="8270738"/>
                </a:lnTo>
                <a:lnTo>
                  <a:pt x="0" y="8270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80" y="1350433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 lang="en-US" sz="8067" b="1" kern="1200" spc="-921" dirty="0">
                <a:solidFill>
                  <a:srgbClr val="C7222F"/>
                </a:solidFill>
                <a:latin typeface="Garet Bold"/>
                <a:ea typeface="Garet Bold"/>
                <a:cs typeface="Garet Bold"/>
              </a:defRPr>
            </a:lvl1pPr>
          </a:lstStyle>
          <a:p>
            <a:pPr marL="0" lvl="0" indent="0" algn="l" defTabSz="609630" rtl="0" eaLnBrk="1" latinLnBrk="0" hangingPunct="1">
              <a:lnSpc>
                <a:spcPts val="8338"/>
              </a:lnSpc>
              <a:spcBef>
                <a:spcPct val="0"/>
              </a:spcBef>
            </a:pPr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173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508000" y="4544195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588" kern="1200" spc="152" dirty="0">
                <a:solidFill>
                  <a:srgbClr val="1D1D1C"/>
                </a:solidFill>
                <a:latin typeface="Poppins"/>
                <a:ea typeface="Poppins"/>
                <a:cs typeface="Poppins"/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609630" rtl="0" eaLnBrk="1" latinLnBrk="0" hangingPunct="1">
              <a:lnSpc>
                <a:spcPts val="2223"/>
              </a:lnSpc>
              <a:spcBef>
                <a:spcPct val="0"/>
              </a:spcBef>
            </a:pPr>
            <a:r>
              <a:rPr lang="en-US"/>
              <a:t>Click to edit Master subtitle style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AA0A7BD8-C3A4-183C-3F23-29BB9ECE9CA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74221728"/>
              </p:ext>
            </p:extLst>
          </p:nvPr>
        </p:nvGraphicFramePr>
        <p:xfrm>
          <a:off x="4876800" y="736601"/>
          <a:ext cx="8178800" cy="5447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Freeform 12">
            <a:extLst>
              <a:ext uri="{FF2B5EF4-FFF2-40B4-BE49-F238E27FC236}">
                <a16:creationId xmlns:a16="http://schemas.microsoft.com/office/drawing/2014/main" id="{9DDE251B-A469-293F-B567-3DDA7C88ED09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4188074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49179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8A6F0B1-EDB2-7676-A6B9-E0DB28B0D5F8}"/>
              </a:ext>
            </a:extLst>
          </p:cNvPr>
          <p:cNvSpPr/>
          <p:nvPr userDrawn="1"/>
        </p:nvSpPr>
        <p:spPr>
          <a:xfrm>
            <a:off x="6628103" y="968108"/>
            <a:ext cx="3897323" cy="4680191"/>
          </a:xfrm>
          <a:custGeom>
            <a:avLst/>
            <a:gdLst/>
            <a:ahLst/>
            <a:cxnLst/>
            <a:rect l="l" t="t" r="r" b="b"/>
            <a:pathLst>
              <a:path w="5845984" h="7020287">
                <a:moveTo>
                  <a:pt x="0" y="0"/>
                </a:moveTo>
                <a:lnTo>
                  <a:pt x="5845984" y="0"/>
                </a:lnTo>
                <a:lnTo>
                  <a:pt x="5845984" y="7020286"/>
                </a:lnTo>
                <a:lnTo>
                  <a:pt x="0" y="7020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F8E4FCA-C014-5351-720F-36BB5295236D}"/>
              </a:ext>
            </a:extLst>
          </p:cNvPr>
          <p:cNvSpPr txBox="1">
            <a:spLocks/>
          </p:cNvSpPr>
          <p:nvPr userDrawn="1"/>
        </p:nvSpPr>
        <p:spPr>
          <a:xfrm>
            <a:off x="284480" y="1350433"/>
            <a:ext cx="5486400" cy="762000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ts val="9998"/>
              </a:lnSpc>
              <a:spcBef>
                <a:spcPct val="0"/>
              </a:spcBef>
              <a:buNone/>
              <a:defRPr lang="en-US" sz="12100" b="1" kern="1200" spc="-1381" dirty="0">
                <a:solidFill>
                  <a:srgbClr val="C7222F"/>
                </a:solidFill>
                <a:latin typeface="Garet Bold"/>
                <a:ea typeface="Garet Bold"/>
                <a:cs typeface="Garet Bold"/>
                <a:sym typeface="Garet Bold"/>
              </a:defRPr>
            </a:lvl1pPr>
          </a:lstStyle>
          <a:p>
            <a:pPr algn="l">
              <a:lnSpc>
                <a:spcPts val="8338"/>
              </a:lnSpc>
            </a:pPr>
            <a:r>
              <a:rPr lang="en-US" sz="8067" spc="-250" baseline="0"/>
              <a:t>Click to edit Master title style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3D56EF2-F331-341D-05A6-9AC47D0DA80D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A2D850CE-096D-9B76-9A55-FE7007AFBBA0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653482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551" y="1501692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lang="en-US" sz="6733" b="1" kern="1200" spc="-639" dirty="0">
                <a:solidFill>
                  <a:srgbClr val="C7222F"/>
                </a:solidFill>
                <a:latin typeface="Garet Bold"/>
                <a:ea typeface="Garet Bold"/>
                <a:cs typeface="Garet Bold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49179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890B1AFC-C6B3-6D3B-5874-6998D9984652}"/>
              </a:ext>
            </a:extLst>
          </p:cNvPr>
          <p:cNvGrpSpPr/>
          <p:nvPr userDrawn="1"/>
        </p:nvGrpSpPr>
        <p:grpSpPr>
          <a:xfrm rot="10237109">
            <a:off x="4898691" y="236052"/>
            <a:ext cx="3740193" cy="4057602"/>
            <a:chOff x="0" y="0"/>
            <a:chExt cx="7480387" cy="8115203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0162A44-552C-A1B3-B8A7-FBD40EBF58BB}"/>
                </a:ext>
              </a:extLst>
            </p:cNvPr>
            <p:cNvGrpSpPr/>
            <p:nvPr/>
          </p:nvGrpSpPr>
          <p:grpSpPr>
            <a:xfrm rot="4456592">
              <a:off x="708199" y="708199"/>
              <a:ext cx="6063989" cy="6063989"/>
              <a:chOff x="0" y="0"/>
              <a:chExt cx="812800" cy="812800"/>
            </a:xfrm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A6C22FF0-A5B4-FF1B-567F-EE58D750A6B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 sz="1200"/>
              </a:p>
            </p:txBody>
          </p:sp>
          <p:sp>
            <p:nvSpPr>
              <p:cNvPr id="12" name="TextBox 6">
                <a:extLst>
                  <a:ext uri="{FF2B5EF4-FFF2-40B4-BE49-F238E27FC236}">
                    <a16:creationId xmlns:a16="http://schemas.microsoft.com/office/drawing/2014/main" id="{661A3DD8-B28A-0A9E-42E1-8D79CC400434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1676" tIns="41676" rIns="41676" bIns="41676" rtlCol="0" anchor="ctr"/>
              <a:lstStyle/>
              <a:p>
                <a:pPr algn="ctr">
                  <a:lnSpc>
                    <a:spcPts val="1751"/>
                  </a:lnSpc>
                </a:pPr>
                <a:endParaRPr sz="1200"/>
              </a:p>
            </p:txBody>
          </p:sp>
        </p:grp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A02E99F-F817-2CC4-834E-0B23F99074EF}"/>
                </a:ext>
              </a:extLst>
            </p:cNvPr>
            <p:cNvSpPr/>
            <p:nvPr/>
          </p:nvSpPr>
          <p:spPr>
            <a:xfrm rot="-3393869" flipH="1">
              <a:off x="4180585" y="3278157"/>
              <a:ext cx="989230" cy="4738829"/>
            </a:xfrm>
            <a:custGeom>
              <a:avLst/>
              <a:gdLst/>
              <a:ahLst/>
              <a:cxnLst/>
              <a:rect l="l" t="t" r="r" b="b"/>
              <a:pathLst>
                <a:path w="989230" h="4738829">
                  <a:moveTo>
                    <a:pt x="989231" y="0"/>
                  </a:moveTo>
                  <a:lnTo>
                    <a:pt x="0" y="0"/>
                  </a:lnTo>
                  <a:lnTo>
                    <a:pt x="0" y="4738828"/>
                  </a:lnTo>
                  <a:lnTo>
                    <a:pt x="989231" y="4738828"/>
                  </a:lnTo>
                  <a:lnTo>
                    <a:pt x="989231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 sz="12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53F5B27-DCDB-25FB-85C3-280869E8052B}"/>
                </a:ext>
              </a:extLst>
            </p:cNvPr>
            <p:cNvSpPr/>
            <p:nvPr/>
          </p:nvSpPr>
          <p:spPr>
            <a:xfrm rot="-2700000">
              <a:off x="3844638" y="3815105"/>
              <a:ext cx="832980" cy="4692847"/>
            </a:xfrm>
            <a:custGeom>
              <a:avLst/>
              <a:gdLst/>
              <a:ahLst/>
              <a:cxnLst/>
              <a:rect l="l" t="t" r="r" b="b"/>
              <a:pathLst>
                <a:path w="832980" h="4692847">
                  <a:moveTo>
                    <a:pt x="0" y="0"/>
                  </a:moveTo>
                  <a:lnTo>
                    <a:pt x="832980" y="0"/>
                  </a:lnTo>
                  <a:lnTo>
                    <a:pt x="832980" y="4692847"/>
                  </a:lnTo>
                  <a:lnTo>
                    <a:pt x="0" y="469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 sz="1200"/>
            </a:p>
          </p:txBody>
        </p:sp>
      </p:grpSp>
      <p:sp>
        <p:nvSpPr>
          <p:cNvPr id="13" name="Freeform 10">
            <a:extLst>
              <a:ext uri="{FF2B5EF4-FFF2-40B4-BE49-F238E27FC236}">
                <a16:creationId xmlns:a16="http://schemas.microsoft.com/office/drawing/2014/main" id="{83D4CBE3-556B-6B03-BEB6-386F6E0948C4}"/>
              </a:ext>
            </a:extLst>
          </p:cNvPr>
          <p:cNvSpPr/>
          <p:nvPr userDrawn="1"/>
        </p:nvSpPr>
        <p:spPr>
          <a:xfrm>
            <a:off x="5466186" y="2409742"/>
            <a:ext cx="2605203" cy="1164147"/>
          </a:xfrm>
          <a:custGeom>
            <a:avLst/>
            <a:gdLst/>
            <a:ahLst/>
            <a:cxnLst/>
            <a:rect l="l" t="t" r="r" b="b"/>
            <a:pathLst>
              <a:path w="3907804" h="1746220">
                <a:moveTo>
                  <a:pt x="0" y="0"/>
                </a:moveTo>
                <a:lnTo>
                  <a:pt x="3907804" y="0"/>
                </a:lnTo>
                <a:lnTo>
                  <a:pt x="3907804" y="1746220"/>
                </a:lnTo>
                <a:lnTo>
                  <a:pt x="0" y="17462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614"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FC5E69E5-EB26-1E37-707C-465A3449587F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4BFBEDF4-4CF8-ED0B-CC7C-D550A3376CEE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1020779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49179" y="6457966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eeform 12">
            <a:extLst>
              <a:ext uri="{FF2B5EF4-FFF2-40B4-BE49-F238E27FC236}">
                <a16:creationId xmlns:a16="http://schemas.microsoft.com/office/drawing/2014/main" id="{54CD724C-10D7-8661-457D-1A37AEC3684C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70CE8D4D-B86D-1ECF-BD5B-CF587C416EA7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28534099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1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919E3D3-0D4F-48CE-AB93-69E448E9847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algn="l"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29DC8-987C-4BF4-9A49-8F549F1F3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363" y="4971600"/>
            <a:ext cx="3521075" cy="102235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b"/>
          <a:lstStyle>
            <a:lvl1pPr>
              <a:spcBef>
                <a:spcPts val="600"/>
              </a:spcBef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3240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2903-71A8-4BD2-B059-6BA4C3AA3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5626800" cy="403200"/>
          </a:xfrm>
        </p:spPr>
        <p:txBody>
          <a:bodyPr/>
          <a:lstStyle>
            <a:lvl1pPr>
              <a:defRPr spc="-250" baseline="0"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EFCC3-809C-4472-825A-5268DA759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7757-8EC5-4D12-B56F-AB9F88D6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437D9-CE22-451C-B458-B3F648A64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169CDD-9FFC-4BEA-A4C1-F55F1EBC5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2799" y="430717"/>
            <a:ext cx="5626800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18F19704-98AC-AC2D-1C66-FD48ABCBD073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2C2A632B-6FA1-F2FF-E2F7-042307CF5182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382935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2">
            <a:extLst>
              <a:ext uri="{FF2B5EF4-FFF2-40B4-BE49-F238E27FC236}">
                <a16:creationId xmlns:a16="http://schemas.microsoft.com/office/drawing/2014/main" id="{75CE8BE3-1416-7208-929F-586656D16A27}"/>
              </a:ext>
            </a:extLst>
          </p:cNvPr>
          <p:cNvSpPr/>
          <p:nvPr userDrawn="1"/>
        </p:nvSpPr>
        <p:spPr>
          <a:xfrm>
            <a:off x="180255" y="5877621"/>
            <a:ext cx="2836699" cy="817900"/>
          </a:xfrm>
          <a:custGeom>
            <a:avLst/>
            <a:gdLst/>
            <a:ahLst/>
            <a:cxnLst/>
            <a:rect l="l" t="t" r="r" b="b"/>
            <a:pathLst>
              <a:path w="4255048" h="1226850">
                <a:moveTo>
                  <a:pt x="0" y="0"/>
                </a:moveTo>
                <a:lnTo>
                  <a:pt x="4255049" y="0"/>
                </a:lnTo>
                <a:lnTo>
                  <a:pt x="4255049" y="1226849"/>
                </a:lnTo>
                <a:lnTo>
                  <a:pt x="0" y="1226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sz="1200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57AD9B67-11F8-5D13-DD61-85E74C929483}"/>
              </a:ext>
            </a:extLst>
          </p:cNvPr>
          <p:cNvSpPr/>
          <p:nvPr userDrawn="1"/>
        </p:nvSpPr>
        <p:spPr>
          <a:xfrm>
            <a:off x="9406159" y="5573247"/>
            <a:ext cx="2604605" cy="1122274"/>
          </a:xfrm>
          <a:custGeom>
            <a:avLst/>
            <a:gdLst/>
            <a:ahLst/>
            <a:cxnLst/>
            <a:rect l="l" t="t" r="r" b="b"/>
            <a:pathLst>
              <a:path w="3906908" h="1683411">
                <a:moveTo>
                  <a:pt x="0" y="0"/>
                </a:moveTo>
                <a:lnTo>
                  <a:pt x="3906908" y="0"/>
                </a:lnTo>
                <a:lnTo>
                  <a:pt x="3906908" y="1683411"/>
                </a:lnTo>
                <a:lnTo>
                  <a:pt x="0" y="1683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1" b="-521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1382821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 (black)">
    <p:bg>
      <p:bgPr>
        <a:solidFill>
          <a:srgbClr val="CE13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9" y="166930"/>
            <a:ext cx="3143670" cy="1308092"/>
          </a:xfrm>
          <a:prstGeom prst="rect">
            <a:avLst/>
          </a:prstGeom>
        </p:spPr>
      </p:pic>
      <p:pic>
        <p:nvPicPr>
          <p:cNvPr id="11" name="2 Imagen">
            <a:extLst>
              <a:ext uri="{FF2B5EF4-FFF2-40B4-BE49-F238E27FC236}">
                <a16:creationId xmlns:a16="http://schemas.microsoft.com/office/drawing/2014/main" id="{609A5A4C-5B20-457A-AB96-15C621BCC5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305" y="6013788"/>
            <a:ext cx="2699647" cy="7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3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 + heading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7F44-1A9D-43CE-8B94-70E892BCC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17232-4933-4B44-AB0A-14F73524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A8CE99-0AD9-4D9C-9C09-47545620E9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11464925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8CF1398-AEAE-44BE-B05F-E03B17EB921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1466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78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2000" y="1490400"/>
            <a:ext cx="7920000" cy="4500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B29CA-18EE-48E7-B991-4B2578F893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07125" y="1490400"/>
            <a:ext cx="63981" cy="4500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4971600"/>
            <a:ext cx="3519536" cy="1022713"/>
          </a:xfrm>
        </p:spPr>
        <p:txBody>
          <a:bodyPr anchor="b"/>
          <a:lstStyle>
            <a:lvl1pPr>
              <a:spcBef>
                <a:spcPts val="600"/>
              </a:spcBef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 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87B06F-69A6-4EAD-A196-9FC5E6C0FDA6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75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CC06-0E64-440D-9CE8-5164D165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0BAE0-3503-40B7-97FF-3BBA5C4D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2D4FE-2A34-4C36-A765-CE00B991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4B3E9-7CA2-4847-B7BD-96957DE302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0D5E0E-637F-4A32-A98F-3FE4ED81219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57618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435609-FC5D-424F-A15C-A0856D1FFF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54874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6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AEE3-9929-4A79-A968-8D4311BF5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A155B-CCB9-45EF-83E7-A4F386C3D5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46BAB9-04B4-4317-A1F0-FDDB9A12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044888-1B05-4294-ABC2-A93A4A32E0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8C48F8-FEC0-41E0-BBB9-68EC3003D7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9D2917-03D0-4000-AA1D-13CEEB10FB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7437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DE23886-2490-491C-8436-F655BBCD8C9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57619" y="2376488"/>
            <a:ext cx="36720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1DA3C15-7E9D-4E22-895A-F50878BD33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4874" y="1710000"/>
            <a:ext cx="36720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41F52C9-6836-4FC9-99EA-1BF6FF01DF3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54874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16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880B-B2A1-4343-8F1B-D11FAEA2A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1184D5-78E0-4646-8F38-C52C718FF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02832-2B66-4562-9C71-D7D15073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F49FA9-6D89-44C4-B6C9-EA8D7FB756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D1D924-231B-4C18-8E90-2DFF9C04EF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72933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F0024D-3708-4302-8C69-256AD75938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8550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3415997-1B6E-4BEC-B682-F9280D0D5E3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9807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4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C45C-9BBB-4B14-BC71-8D9593AF92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CA3869-0626-4D7E-A07F-ED2B248D2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845BF-B227-4307-81B9-E7C8FC57C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A4FC7E-D91D-407A-BFBE-F405D6BBEA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9916EF-EC2F-4137-B182-AA5508918E8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A3CD5-4B7B-41AC-BFD5-7AA2D853D0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72691" y="1710000"/>
            <a:ext cx="2728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5F727AD-E63B-412E-B986-D86DFE5EED2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72691" y="2376488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CEE6CD4-960B-4926-8A35-E8FF363F87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5382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44BF1C-E9EC-43D2-A239-79E43B7C24C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5382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7027DC-FD56-4CD6-8B38-7C623A97D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8074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513656D-7804-45C7-9561-4FFDBE1F523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98074" y="2376488"/>
            <a:ext cx="2728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16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5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ED13-8109-40D7-B85E-48D72364D6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60EB60-D174-4782-B63F-DCF2657E1B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526FD-FB6E-4148-89B3-7D266E2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5E99A7-B8B8-4860-8872-63A20BC4983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36CF45-35B9-4F30-93CE-11D7DC6AE4A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89691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90C909-262D-4930-924B-8C4285CF85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19019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8864E4-1D92-4544-8F52-1155810D792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48347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8E0E68-5345-4D62-8D07-AE58AE33067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677674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66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5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5C433-9252-44D6-8AA4-495DB5934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6AA46E-1017-4823-B4EC-B35766CE6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1B86A-68D0-4D2D-A5CB-00F231C8B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4B8469-FF2E-4467-8E43-A49A3388A2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F0DDC14-9B67-4FE8-BC58-A70501A534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07D028-2ECB-46AF-8517-CCF9C089D8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9691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F1DDE75-E486-4A48-BDBB-2C2A5B5E64D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89419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A506B6-1DA9-4CD7-9F56-C6BF2FDC18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19019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F41FFAE-2857-4B94-916D-0210AE0A17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018838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C34C508-C3AF-422F-B1C7-A38F34513A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8347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D9455C4-8047-4B5B-B5BC-4A0379405BC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348257" y="2376488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AEAC907-A41C-4782-BCD8-2B8C0ADD42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7674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056BBA8E-FD61-47C5-A779-B66918B4D32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677674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43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F353-7CBB-4EBB-BB48-0DDB45E9B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794D1-DF29-4B89-9359-EE65C8A56A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72A83-22C7-42BE-87D1-B99FEC13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B7932-7D06-4E7E-AF70-44D39F481C0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0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FB353AB-4D08-4BBD-91C2-E6A30A5F49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301295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A6B5AF-EB3C-46C5-B212-2720482278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408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800475F-DBE2-47A0-89B9-1175EDD842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3885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5CE08A-01D2-488B-843A-CA3415AB732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2518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9BAB9BC-6F39-4494-87B4-04D45B7607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066474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0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6FA1-AACD-4AC6-8977-227A1E8204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9A02C0-437A-4731-B690-16D1AFCAA8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C7B4E-73B3-4F33-A7FC-00F64BC9B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0764FD-7DA2-4FE5-A31B-6691075F46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0C4CA-E13F-460B-A188-81482902B70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05AA54-6669-4974-B1E8-3E58001D87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01295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2A0DDBF-A8B7-4F77-B8D5-E6CF8FB015A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301295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793D7A9-75C8-4028-9CA8-F07E93F82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080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B5E2A26-6C2A-419D-B4DC-291BA85B0C8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408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DE92C5F-EFFE-48BF-93E1-CC78EFCD29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3885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DA85A52-F7FD-4298-9AE5-CB80F4E3C64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83885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4E88849-5449-4627-813B-31B40F08F0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518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9A7FC01F-A245-4C0F-BF24-3AAE6AC55C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12518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CCD92EA-38A4-44E5-ADF7-78EA3D6DD0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66474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8317D903-C6B2-443C-A2F2-E7B672E08E3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0066474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85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2258559"/>
            <a:ext cx="5643563" cy="1980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1713600"/>
            <a:ext cx="976676" cy="540000"/>
          </a:xfrm>
          <a:prstGeom prst="rect">
            <a:avLst/>
          </a:prstGeom>
          <a:ln w="12700"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FFFFF"/>
                </a:solidFill>
              </a14:hiddenLine>
            </a:ext>
          </a:extLst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No.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2761F61-ED51-4BE8-B792-4EA9C3D60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55" y="20318"/>
            <a:ext cx="1811345" cy="753707"/>
          </a:xfrm>
          <a:prstGeom prst="rect">
            <a:avLst/>
          </a:prstGeom>
        </p:spPr>
      </p:pic>
      <p:pic>
        <p:nvPicPr>
          <p:cNvPr id="6" name="1 Imagen">
            <a:extLst>
              <a:ext uri="{FF2B5EF4-FFF2-40B4-BE49-F238E27FC236}">
                <a16:creationId xmlns:a16="http://schemas.microsoft.com/office/drawing/2014/main" id="{31D240F4-2E85-4324-8B32-DFF0C749A9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13" y="6270343"/>
            <a:ext cx="1814978" cy="5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37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1" y="259268"/>
            <a:ext cx="11466875" cy="404119"/>
          </a:xfrm>
          <a:prstGeom prst="rect">
            <a:avLst/>
          </a:prstGeom>
        </p:spPr>
        <p:txBody>
          <a:bodyPr vert="horz" lIns="90000" tIns="46800" rIns="90000" bIns="46800" rtlCol="0" anchor="t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Heading runs here 20pt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5601" y="738185"/>
            <a:ext cx="11477331" cy="3968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Sub-heading here 18pt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26" y="6393509"/>
            <a:ext cx="4670777" cy="19779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2"/>
                </a:solidFill>
              </a:defRPr>
            </a:lvl1pPr>
          </a:lstStyle>
          <a:p>
            <a:pPr algn="r"/>
            <a:r>
              <a:rPr lang="es-ES" sz="900" err="1">
                <a:solidFill>
                  <a:srgbClr val="595959"/>
                </a:solidFill>
                <a:cs typeface="Arial"/>
              </a:rPr>
              <a:t>Weighted</a:t>
            </a:r>
            <a:r>
              <a:rPr lang="es-ES" sz="900">
                <a:solidFill>
                  <a:srgbClr val="595959"/>
                </a:solidFill>
                <a:cs typeface="Arial"/>
              </a:rPr>
              <a:t> </a:t>
            </a:r>
            <a:r>
              <a:rPr lang="es-ES" sz="900" err="1">
                <a:solidFill>
                  <a:srgbClr val="595959"/>
                </a:solidFill>
                <a:cs typeface="Arial"/>
              </a:rPr>
              <a:t>individuals</a:t>
            </a:r>
            <a:r>
              <a:rPr lang="es-ES" sz="900">
                <a:solidFill>
                  <a:srgbClr val="595959"/>
                </a:solidFill>
                <a:cs typeface="Arial"/>
              </a:rPr>
              <a:t> MAT2 2017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26" y="6394275"/>
            <a:ext cx="969961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034BEE3-566C-4068-A777-C3A4762E861B}" type="slidenum">
              <a:rPr lang="en-GB" smtClean="0">
                <a:solidFill>
                  <a:srgbClr val="7F7F7F"/>
                </a:solidFill>
              </a:rPr>
              <a:pPr/>
              <a:t>‹#›</a:t>
            </a:fld>
            <a:endParaRPr lang="en-GB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0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0" y="259267"/>
            <a:ext cx="11466875" cy="404119"/>
          </a:xfrm>
          <a:prstGeom prst="rect">
            <a:avLst/>
          </a:prstGeom>
        </p:spPr>
        <p:txBody>
          <a:bodyPr vert="horz" lIns="90000" tIns="46800" rIns="90000" bIns="46800" rtlCol="0" anchor="t">
            <a:noAutofit/>
          </a:bodyPr>
          <a:lstStyle/>
          <a:p>
            <a:r>
              <a:rPr lang="en-GB"/>
              <a:t>Heading runs here 20pt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5600" y="738185"/>
            <a:ext cx="11477331" cy="39687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GB"/>
              <a:t>Sub-heading here 18pt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55600" y="1704975"/>
            <a:ext cx="11458575" cy="40195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14pt body copy. This content holder can be used to place text, pictures, charts, multimedia etc.</a:t>
            </a:r>
            <a:br>
              <a:rPr lang="en-GB"/>
            </a:br>
            <a:r>
              <a:rPr lang="en-GB"/>
              <a:t>Level 1 text 14pt</a:t>
            </a:r>
            <a:br>
              <a:rPr lang="en-GB"/>
            </a:br>
            <a:r>
              <a:rPr lang="en-GB"/>
              <a:t>▪  Level 2 text 14pt</a:t>
            </a:r>
            <a:br>
              <a:rPr lang="en-GB"/>
            </a:br>
            <a:r>
              <a:rPr lang="en-GB"/>
              <a:t>    ▪  Level 3 text 14pt</a:t>
            </a:r>
            <a:br>
              <a:rPr lang="en-GB"/>
            </a:br>
            <a:r>
              <a:rPr lang="en-GB"/>
              <a:t>        ▪  Level 4 text 14pt</a:t>
            </a:r>
            <a:br>
              <a:rPr lang="en-GB"/>
            </a:br>
            <a:r>
              <a:rPr lang="en-GB"/>
              <a:t>            ▪  Level 5 text 14pt</a:t>
            </a:r>
          </a:p>
        </p:txBody>
      </p:sp>
    </p:spTree>
    <p:extLst>
      <p:ext uri="{BB962C8B-B14F-4D97-AF65-F5344CB8AC3E}">
        <p14:creationId xmlns:p14="http://schemas.microsoft.com/office/powerpoint/2010/main" val="12866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CC06-0E64-440D-9CE8-5164D165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0BAE0-3503-40B7-97FF-3BBA5C4D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2D4FE-2A34-4C36-A765-CE00B991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4B3E9-7CA2-4847-B7BD-96957DE302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0D5E0E-637F-4A32-A98F-3FE4ED81219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57618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435609-FC5D-424F-A15C-A0856D1FFF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54874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7582AC7-4667-407B-A5E8-45D634931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x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5626800" cy="40036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>
                <a:solidFill>
                  <a:schemeClr val="tx2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2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2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2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/>
          </p:nvPr>
        </p:nvSpPr>
        <p:spPr>
          <a:xfrm>
            <a:off x="6191574" y="1708150"/>
            <a:ext cx="5628408" cy="4003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>
                <a:solidFill>
                  <a:schemeClr val="tx2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2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2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2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034BEE3-566C-4068-A777-C3A4762E861B}" type="slidenum">
              <a:rPr lang="en-GB" smtClean="0">
                <a:solidFill>
                  <a:srgbClr val="7F7F7F"/>
                </a:solidFill>
              </a:rPr>
              <a:pPr/>
              <a:t>‹#›</a:t>
            </a:fld>
            <a:endParaRPr lang="en-GB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5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02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NS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699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5600" y="259267"/>
            <a:ext cx="11466875" cy="404119"/>
          </a:xfrm>
          <a:prstGeom prst="rect">
            <a:avLst/>
          </a:prstGeom>
        </p:spPr>
        <p:txBody>
          <a:bodyPr vert="horz" lIns="90000" tIns="46800" rIns="90000" bIns="46800" rtlCol="0" anchor="t">
            <a:noAutofit/>
          </a:bodyPr>
          <a:lstStyle/>
          <a:p>
            <a:r>
              <a:rPr lang="en-GB"/>
              <a:t>Heading runs here 20pt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86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FAE1AF-1132-4B0D-8DC6-F52576CE6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61936-0CAC-40B5-95BC-20E347A7D577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A77-F000-4D24-B5E7-EE5B0311D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7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2257200"/>
            <a:ext cx="5643927" cy="198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Click to add 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1713332"/>
            <a:ext cx="976312" cy="54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103679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447B22F-F7E3-412C-A5D8-196D397863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692" y="1355500"/>
            <a:ext cx="4897437" cy="396000"/>
          </a:xfrm>
        </p:spPr>
        <p:txBody>
          <a:bodyPr/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6138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88800" y="650909"/>
            <a:ext cx="11419200" cy="24622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buNone/>
              <a:defRPr sz="1600" cap="none" normalizeH="0" baseline="0">
                <a:solidFill>
                  <a:srgbClr val="989898"/>
                </a:solidFill>
              </a:defRPr>
            </a:lvl1pPr>
            <a:lvl2pPr marL="0" indent="-304800">
              <a:buClr>
                <a:schemeClr val="accent1"/>
              </a:buClr>
              <a:buSzPct val="100000"/>
              <a:buFontTx/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0" indent="-304800">
              <a:buClr>
                <a:schemeClr val="accent1"/>
              </a:buClr>
              <a:buSzPct val="100000"/>
              <a:buFontTx/>
              <a:buBlip>
                <a:blip r:embed="rId2"/>
              </a:buBlip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304800" indent="355600">
              <a:buClr>
                <a:schemeClr val="accent1"/>
              </a:buClr>
              <a:buSzPct val="100000"/>
              <a:buFontTx/>
              <a:buBlip>
                <a:blip r:embed="rId3"/>
              </a:buBlip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609600" indent="406400">
              <a:buClr>
                <a:schemeClr val="accent1"/>
              </a:buClr>
              <a:buSzPct val="100000"/>
              <a:buFontTx/>
              <a:buBlip>
                <a:blip r:embed="rId4"/>
              </a:buBlip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/>
              <a:t>HAZ CLIC PARA EDITAR SUBTÍTULO</a:t>
            </a:r>
            <a:endParaRPr lang="en-GB"/>
          </a:p>
        </p:txBody>
      </p:sp>
      <p:sp>
        <p:nvSpPr>
          <p:cNvPr id="30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388800" y="336960"/>
            <a:ext cx="11418288" cy="313948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1800" cap="none" baseline="0">
                <a:solidFill>
                  <a:srgbClr val="92D400"/>
                </a:solidFill>
              </a:defRPr>
            </a:lvl1pPr>
          </a:lstStyle>
          <a:p>
            <a:r>
              <a:rPr lang="pt-BR"/>
              <a:t>HAZ CLIC PARA EDITAR TÍTULO</a:t>
            </a:r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5613147" y="6509983"/>
            <a:ext cx="965707" cy="138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3351DA0-FB5F-4102-82B0-79B692E623B7}" type="slidenum">
              <a:rPr lang="en-GB" sz="900">
                <a:solidFill>
                  <a:srgbClr val="FFFFFF"/>
                </a:solidFill>
                <a:latin typeface="Arial"/>
                <a:cs typeface="Arial"/>
              </a:rPr>
              <a:pPr algn="ctr"/>
              <a:t>‹#›</a:t>
            </a:fld>
            <a:endParaRPr lang="en-GB" sz="9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4" name="Content Placeholder 3"/>
          <p:cNvSpPr>
            <a:spLocks noGrp="1"/>
          </p:cNvSpPr>
          <p:nvPr userDrawn="1">
            <p:ph sz="quarter" idx="15" hasCustomPrompt="1"/>
          </p:nvPr>
        </p:nvSpPr>
        <p:spPr>
          <a:xfrm>
            <a:off x="388800" y="1628800"/>
            <a:ext cx="11418287" cy="4162400"/>
          </a:xfrm>
          <a:prstGeom prst="rect">
            <a:avLst/>
          </a:prstGeom>
        </p:spPr>
        <p:txBody>
          <a:bodyPr/>
          <a:lstStyle>
            <a:lvl1pPr marL="269875" indent="-269875">
              <a:buClr>
                <a:srgbClr val="92D400"/>
              </a:buClr>
              <a:buFont typeface="Calibri" pitchFamily="34" charset="0"/>
              <a:buChar char="˃"/>
              <a:defRPr sz="1800" baseline="0">
                <a:solidFill>
                  <a:srgbClr val="989898"/>
                </a:solidFill>
              </a:defRPr>
            </a:lvl1pPr>
            <a:lvl2pPr marL="719138" indent="-261938">
              <a:buClr>
                <a:srgbClr val="92D400"/>
              </a:buClr>
              <a:buFont typeface="Calibri" pitchFamily="34" charset="0"/>
              <a:buChar char="˃"/>
              <a:defRPr sz="1600">
                <a:solidFill>
                  <a:srgbClr val="989898"/>
                </a:solidFill>
              </a:defRPr>
            </a:lvl2pPr>
            <a:lvl3pPr marL="1143000" indent="-228600">
              <a:buClr>
                <a:srgbClr val="92D400"/>
              </a:buClr>
              <a:buFont typeface="Calibri" pitchFamily="34" charset="0"/>
              <a:buChar char="˃"/>
              <a:defRPr sz="1400">
                <a:solidFill>
                  <a:srgbClr val="989898"/>
                </a:solidFill>
              </a:defRPr>
            </a:lvl3pPr>
            <a:lvl4pPr marL="1600200" indent="-228600">
              <a:buClr>
                <a:srgbClr val="92D400"/>
              </a:buClr>
              <a:buFont typeface="Calibri" pitchFamily="34" charset="0"/>
              <a:buChar char="˃"/>
              <a:defRPr sz="1200">
                <a:solidFill>
                  <a:srgbClr val="989898"/>
                </a:solidFill>
              </a:defRPr>
            </a:lvl4pPr>
            <a:lvl5pPr marL="2057400" indent="-228600">
              <a:buClr>
                <a:srgbClr val="92D400"/>
              </a:buClr>
              <a:buFont typeface="Calibri" pitchFamily="34" charset="0"/>
              <a:buChar char="˃"/>
              <a:defRPr sz="1200">
                <a:solidFill>
                  <a:srgbClr val="989898"/>
                </a:solidFill>
              </a:defRPr>
            </a:lvl5pPr>
          </a:lstStyle>
          <a:p>
            <a:pPr lvl="0"/>
            <a:r>
              <a:rPr lang="es-ES"/>
              <a:t>Haz clic para añadir texto</a:t>
            </a:r>
            <a:endParaRPr lang="en-GB"/>
          </a:p>
          <a:p>
            <a:pPr lvl="1"/>
            <a:r>
              <a:rPr lang="en-US"/>
              <a:t>Segundo </a:t>
            </a:r>
            <a:r>
              <a:rPr lang="en-US" err="1"/>
              <a:t>nivel</a:t>
            </a:r>
            <a:endParaRPr lang="en-US"/>
          </a:p>
          <a:p>
            <a:pPr lvl="2"/>
            <a:r>
              <a:rPr lang="en-US" err="1"/>
              <a:t>Tercer</a:t>
            </a:r>
            <a:r>
              <a:rPr lang="en-US"/>
              <a:t> </a:t>
            </a:r>
            <a:r>
              <a:rPr lang="en-US" err="1"/>
              <a:t>nivel</a:t>
            </a:r>
            <a:endParaRPr lang="en-US"/>
          </a:p>
          <a:p>
            <a:pPr lvl="3"/>
            <a:r>
              <a:rPr lang="en-US"/>
              <a:t>Cuarto </a:t>
            </a:r>
            <a:r>
              <a:rPr lang="en-US" err="1"/>
              <a:t>nivel</a:t>
            </a:r>
            <a:endParaRPr lang="en-US"/>
          </a:p>
          <a:p>
            <a:pPr lvl="4"/>
            <a:r>
              <a:rPr lang="en-US"/>
              <a:t>Quinto </a:t>
            </a:r>
            <a:r>
              <a:rPr lang="en-US" err="1"/>
              <a:t>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80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62" y="1708149"/>
            <a:ext cx="11466511" cy="4018119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footer text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3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8A369CF-2D2B-4867-AA87-814F519CB1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508" y="1361933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/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867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_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D4B1CC16-2F02-4897-B8A1-C67EF99BA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932438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/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6006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_sub_dark_Us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3613B88C-7ECD-4D5B-8A22-15624157254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619" y="6382028"/>
            <a:ext cx="1082627" cy="204822"/>
          </a:xfrm>
          <a:prstGeom prst="rect">
            <a:avLst/>
          </a:prstGeom>
        </p:spPr>
      </p:pic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605BC013-C680-4E3B-9CF0-E39EE126B2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218" y="1375788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6830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_Us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26526DEA-F384-4EC0-9CF5-2159C14866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619" y="6382028"/>
            <a:ext cx="1082627" cy="204822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6141EFD-9499-4F95-A001-1E4D43B149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932442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97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Footerdark_Us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B2F2EE-42BB-4EB6-8FC2-5E56E4F34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75A20-F354-407F-8F71-92C914742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1643CA9A-A449-4BE3-86B5-CCCEB5FB731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619" y="6382028"/>
            <a:ext cx="1082627" cy="204822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C28CCF4-6841-40F9-B904-3DECFF72C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5783" y="364403"/>
            <a:ext cx="3836987" cy="403225"/>
          </a:xfrm>
        </p:spPr>
        <p:txBody>
          <a:bodyPr/>
          <a:lstStyle>
            <a:lvl1pPr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964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B2F2EE-42BB-4EB6-8FC2-5E56E4F34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75A20-F354-407F-8F71-92C914742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93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2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0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37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895B6F9-54DB-428E-9A0A-FA1DD7C58F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29DC8-987C-4BF4-9A49-8F549F1F3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363" y="4971600"/>
            <a:ext cx="3521075" cy="1022350"/>
          </a:xfrm>
        </p:spPr>
        <p:txBody>
          <a:bodyPr anchor="b"/>
          <a:lstStyle>
            <a:lvl1pPr>
              <a:spcBef>
                <a:spcPts val="600"/>
              </a:spcBef>
              <a:defRPr sz="1200"/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82092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2000" y="1490400"/>
            <a:ext cx="7920000" cy="4500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4971600"/>
            <a:ext cx="3519536" cy="1022713"/>
          </a:xfrm>
        </p:spPr>
        <p:txBody>
          <a:bodyPr anchor="b"/>
          <a:lstStyle>
            <a:lvl1pPr>
              <a:spcBef>
                <a:spcPts val="600"/>
              </a:spcBef>
              <a:defRPr sz="1200"/>
            </a:lvl1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67E2D2-7C31-4CEA-8775-7B4E031C0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475" y="1490401"/>
            <a:ext cx="63612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2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919E3D3-0D4F-48CE-AB93-69E448E984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64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4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929DC8-987C-4BF4-9A49-8F549F1F3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363" y="4971600"/>
            <a:ext cx="3521075" cy="1022350"/>
          </a:xfrm>
        </p:spPr>
        <p:txBody>
          <a:bodyPr anchor="b"/>
          <a:lstStyle>
            <a:lvl1pPr>
              <a:spcBef>
                <a:spcPts val="600"/>
              </a:spcBef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7050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imag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2000" y="1490400"/>
            <a:ext cx="7920000" cy="45000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4971600"/>
            <a:ext cx="3519536" cy="1022713"/>
          </a:xfrm>
        </p:spPr>
        <p:txBody>
          <a:bodyPr anchor="b"/>
          <a:lstStyle>
            <a:lvl1pPr>
              <a:spcBef>
                <a:spcPts val="600"/>
              </a:spcBef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 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87B06F-69A6-4EAD-A196-9FC5E6C0FDA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940724-CD0A-4966-9236-B1E83A63E8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475" y="1490401"/>
            <a:ext cx="63612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2258559"/>
            <a:ext cx="5643563" cy="198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1713600"/>
            <a:ext cx="976676" cy="54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186020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2257200"/>
            <a:ext cx="5643927" cy="198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Click to add 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1713332"/>
            <a:ext cx="976312" cy="54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25262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9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x conten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7F44-1A9D-43CE-8B94-70E892BCC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0CD56-CDEF-4F99-82E9-F8344BA7D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17232-4933-4B44-AB0A-14F73524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A8CE99-0AD9-4D9C-9C09-47545620E9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11464925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8CF1398-AEAE-44BE-B05F-E03B17EB921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1466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51D583-D2F5-4206-82FD-3E7E687E5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910800"/>
            <a:ext cx="11466513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78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FAE1AF-1132-4B0D-8DC6-F52576CE6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6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F22C1D-496B-4E53-BF19-ED9291DCCF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77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7F44-1A9D-43CE-8B94-70E892BCC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0CD56-CDEF-4F99-82E9-F8344BA7D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17232-4933-4B44-AB0A-14F73524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A8CE99-0AD9-4D9C-9C09-47545620E9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11464925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8CF1398-AEAE-44BE-B05F-E03B17EB921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1466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51D583-D2F5-4206-82FD-3E7E687E5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910800"/>
            <a:ext cx="11466513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27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CC06-0E64-440D-9CE8-5164D165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0BAE0-3503-40B7-97FF-3BBA5C4D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2D4FE-2A34-4C36-A765-CE00B991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4B3E9-7CA2-4847-B7BD-96957DE302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0D5E0E-637F-4A32-A98F-3FE4ED81219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57618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435609-FC5D-424F-A15C-A0856D1FFF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54874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7582AC7-4667-407B-A5E8-45D634931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6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AEE3-9929-4A79-A968-8D4311BF5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A155B-CCB9-45EF-83E7-A4F386C3D5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46BAB9-04B4-4317-A1F0-FDDB9A12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044888-1B05-4294-ABC2-A93A4A32E0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8C48F8-FEC0-41E0-BBB9-68EC3003D7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9D2917-03D0-4000-AA1D-13CEEB10FB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57437" y="1710000"/>
            <a:ext cx="36720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DE23886-2490-491C-8436-F655BBCD8C9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57619" y="2376488"/>
            <a:ext cx="36720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1DA3C15-7E9D-4E22-895A-F50878BD33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4874" y="1710000"/>
            <a:ext cx="36720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41F52C9-6836-4FC9-99EA-1BF6FF01DF3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54874" y="2376000"/>
            <a:ext cx="36720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93581B-25F6-45F4-A388-25B9169855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04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880B-B2A1-4343-8F1B-D11FAEA2A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1184D5-78E0-4646-8F38-C52C718FF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02832-2B66-4562-9C71-D7D15073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F49FA9-6D89-44C4-B6C9-EA8D7FB756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D1D924-231B-4C18-8E90-2DFF9C04EF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72933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F0024D-3708-4302-8C69-256AD75938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8550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3415997-1B6E-4BEC-B682-F9280D0D5E3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9807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97B1331-D3E0-4904-82E5-02B601057E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C45C-9BBB-4B14-BC71-8D9593AF92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CA3869-0626-4D7E-A07F-ED2B248D2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845BF-B227-4307-81B9-E7C8FC57C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A4FC7E-D91D-407A-BFBE-F405D6BBEA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9916EF-EC2F-4137-B182-AA5508918E8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A3CD5-4B7B-41AC-BFD5-7AA2D853D0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72691" y="1710000"/>
            <a:ext cx="2728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5F727AD-E63B-412E-B986-D86DFE5EED2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72691" y="2376488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CEE6CD4-960B-4926-8A35-E8FF363F87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5382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44BF1C-E9EC-43D2-A239-79E43B7C24C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5382" y="2376000"/>
            <a:ext cx="2728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7027DC-FD56-4CD6-8B38-7C623A97D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8074" y="1710000"/>
            <a:ext cx="2728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513656D-7804-45C7-9561-4FFDBE1F523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98074" y="2376488"/>
            <a:ext cx="2728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AA444E5-6DCB-4387-82D7-374FBA34E3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8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5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ED13-8109-40D7-B85E-48D72364D6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60EB60-D174-4782-B63F-DCF2657E1B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526FD-FB6E-4148-89B3-7D266E2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5E99A7-B8B8-4860-8872-63A20BC4983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36CF45-35B9-4F30-93CE-11D7DC6AE4A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89691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90C909-262D-4930-924B-8C4285CF85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19019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18864E4-1D92-4544-8F52-1155810D792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48347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8E0E68-5345-4D62-8D07-AE58AE33067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677674" y="1710000"/>
            <a:ext cx="21492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E23F4F6-B0E8-4724-933C-35F21A7E42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874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9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5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5C433-9252-44D6-8AA4-495DB5934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6AA46E-1017-4823-B4EC-B35766CE6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1B86A-68D0-4D2D-A5CB-00F231C8B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4B8469-FF2E-4467-8E43-A49A3388A2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F0DDC14-9B67-4FE8-BC58-A70501A534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07D028-2ECB-46AF-8517-CCF9C089D8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9691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F1DDE75-E486-4A48-BDBB-2C2A5B5E64D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89419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A506B6-1DA9-4CD7-9F56-C6BF2FDC18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19019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F41FFAE-2857-4B94-916D-0210AE0A17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018838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C34C508-C3AF-422F-B1C7-A38F34513A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8347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D9455C4-8047-4B5B-B5BC-4A0379405BC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348257" y="2376488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AEAC907-A41C-4782-BCD8-2B8C0ADD42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7674" y="1710000"/>
            <a:ext cx="21492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056BBA8E-FD61-47C5-A779-B66918B4D327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677674" y="2376000"/>
            <a:ext cx="21492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8EED4C4-55A2-440F-BFEB-B054C51690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38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6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F353-7CBB-4EBB-BB48-0DDB45E9B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794D1-DF29-4B89-9359-EE65C8A56A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72A83-22C7-42BE-87D1-B99FEC13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B7932-7D06-4E7E-AF70-44D39F481C0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0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FB353AB-4D08-4BBD-91C2-E6A30A5F49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30112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A6B5AF-EB3C-46C5-B212-2720482278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4224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800475F-DBE2-47A0-89B9-1175EDD842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336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5CE08A-01D2-488B-843A-CA3415AB732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2448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9BAB9BC-6F39-4494-87B4-04D45B7607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065600" y="1710000"/>
            <a:ext cx="17604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69F7FED-54BA-4C56-83A5-FA86011940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73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6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36FA1-AACD-4AC6-8977-227A1E8204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9A02C0-437A-4731-B690-16D1AFCAA8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C7B4E-73B3-4F33-A7FC-00F64BC9B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0764FD-7DA2-4FE5-A31B-6691075F46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0C4CA-E13F-460B-A188-81482902B70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0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05AA54-6669-4974-B1E8-3E58001D87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0112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2A0DDBF-A8B7-4F77-B8D5-E6CF8FB015A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30112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793D7A9-75C8-4028-9CA8-F07E93F82E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224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B5E2A26-6C2A-419D-B4DC-291BA85B0C8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4224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DE92C5F-EFFE-48BF-93E1-CC78EFCD29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3360" y="1708149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DA85A52-F7FD-4298-9AE5-CB80F4E3C64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8336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4E88849-5449-4627-813B-31B40F08F0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448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9A7FC01F-A245-4C0F-BF24-3AAE6AC55C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12448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CCD92EA-38A4-44E5-ADF7-78EA3D6DD0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65600" y="1708150"/>
            <a:ext cx="17604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8317D903-C6B2-443C-A2F2-E7B672E08E3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0065600" y="2376000"/>
            <a:ext cx="17604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26D01CC-3541-4F97-AF97-73FF635203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9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2903-71A8-4BD2-B059-6BA4C3AA3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30718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EFCC3-809C-4472-825A-5268DA759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7757-8EC5-4D12-B56F-AB9F88D6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437D9-CE22-451C-B458-B3F648A64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169CDD-9FFC-4BEA-A4C1-F55F1EBC5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2799" y="430717"/>
            <a:ext cx="5626800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25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AACB8-7B00-457D-8F89-FB4DD9039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556072-910B-4986-8C02-A52A7544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F34447-13E0-43B9-BE1F-C60C03555D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0000" y="432000"/>
            <a:ext cx="5627561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s-ES"/>
              <a:t>Haga clic en el icono para agregar una imagen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D6BD01-6C23-44ED-8363-1C234E2533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2361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AABB0-FC25-4DDA-B141-9861B8EF6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361" y="430718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26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FAE1AF-1132-4B0D-8DC6-F52576CE6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4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2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45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99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NS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292679"/>
      </p:ext>
    </p:extLst>
  </p:cSld>
  <p:clrMapOvr>
    <a:masterClrMapping/>
  </p:clrMapOvr>
  <p:hf hd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8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/>
              <a:t>Click to add subtitle</a:t>
            </a:r>
            <a:endParaRPr lang="en-GB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447B22F-F7E3-412C-A5D8-196D397863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692" y="1355500"/>
            <a:ext cx="4897437" cy="396000"/>
          </a:xfrm>
        </p:spPr>
        <p:txBody>
          <a:bodyPr/>
          <a:lstStyle>
            <a:lvl1pPr>
              <a:spcBef>
                <a:spcPts val="0"/>
              </a:spcBef>
              <a:defRPr sz="1000"/>
            </a:lvl1pPr>
            <a:lvl2pPr marL="0" indent="0">
              <a:buNone/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671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9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image" Target="../media/image2.gif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tags" Target="../tags/tag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image" Target="../media/image5.svg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image" Target="../media/image3.png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tags" Target="../tags/tag1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-1143000" y="-600255"/>
            <a:ext cx="13680281" cy="6913023"/>
            <a:chOff x="-1143000" y="-600255"/>
            <a:chExt cx="13680281" cy="6913023"/>
          </a:xfrm>
        </p:grpSpPr>
        <p:cxnSp>
          <p:nvCxnSpPr>
            <p:cNvPr id="14" name="Straight Connector 13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/>
            <p:cNvSpPr txBox="1"/>
            <p:nvPr userDrawn="1"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 userDrawn="1"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 userDrawn="1"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Middle </a:t>
              </a:r>
              <a:br>
                <a:rPr lang="en-GB" sz="800">
                  <a:solidFill>
                    <a:schemeClr val="tx1"/>
                  </a:solidFill>
                </a:rPr>
              </a:br>
              <a:r>
                <a:rPr lang="en-GB" sz="80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 userDrawn="1"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 userDrawn="1"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 userDrawn="1">
            <p:custDataLst>
              <p:tags r:id="rId29"/>
            </p:custDataLst>
          </p:nvPr>
        </p:nvCxnSpPr>
        <p:spPr>
          <a:xfrm>
            <a:off x="360000" y="6120000"/>
            <a:ext cx="11474161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n 34">
            <a:extLst>
              <a:ext uri="{FF2B5EF4-FFF2-40B4-BE49-F238E27FC236}">
                <a16:creationId xmlns:a16="http://schemas.microsoft.com/office/drawing/2014/main" id="{AA953439-C82C-4697-97C2-6F1D6864439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55" y="20318"/>
            <a:ext cx="1811345" cy="753707"/>
          </a:xfrm>
          <a:prstGeom prst="rect">
            <a:avLst/>
          </a:prstGeom>
        </p:spPr>
      </p:pic>
      <p:pic>
        <p:nvPicPr>
          <p:cNvPr id="36" name="1 Imagen">
            <a:extLst>
              <a:ext uri="{FF2B5EF4-FFF2-40B4-BE49-F238E27FC236}">
                <a16:creationId xmlns:a16="http://schemas.microsoft.com/office/drawing/2014/main" id="{413ED5EA-E4E4-4F5B-85CB-B436AB1E541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13" y="6270343"/>
            <a:ext cx="1814978" cy="5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0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717" r:id="rId25"/>
    <p:sldLayoutId id="2147483756" r:id="rId26"/>
    <p:sldLayoutId id="2147483757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E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36FE2F56-F19D-53C7-DCED-26326FAEBF1C}"/>
              </a:ext>
            </a:extLst>
          </p:cNvPr>
          <p:cNvSpPr/>
          <p:nvPr userDrawn="1"/>
        </p:nvSpPr>
        <p:spPr>
          <a:xfrm>
            <a:off x="0" y="0"/>
            <a:ext cx="3006013" cy="1343251"/>
          </a:xfrm>
          <a:custGeom>
            <a:avLst/>
            <a:gdLst/>
            <a:ahLst/>
            <a:cxnLst/>
            <a:rect l="l" t="t" r="r" b="b"/>
            <a:pathLst>
              <a:path w="4509019" h="2014876">
                <a:moveTo>
                  <a:pt x="0" y="0"/>
                </a:moveTo>
                <a:lnTo>
                  <a:pt x="4509019" y="0"/>
                </a:lnTo>
                <a:lnTo>
                  <a:pt x="4509019" y="2014876"/>
                </a:lnTo>
                <a:lnTo>
                  <a:pt x="0" y="20148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b="-7614"/>
            </a:stretch>
          </a:blipFill>
        </p:spPr>
        <p:txBody>
          <a:bodyPr/>
          <a:lstStyle/>
          <a:p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61765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9" r:id="rId9"/>
    <p:sldLayoutId id="2147483773" r:id="rId10"/>
  </p:sldLayoutIdLst>
  <p:txStyles>
    <p:titleStyle>
      <a:lvl1pPr algn="r" defTabSz="609630" rtl="0" eaLnBrk="1" latinLnBrk="0" hangingPunct="1">
        <a:lnSpc>
          <a:spcPts val="6666"/>
        </a:lnSpc>
        <a:spcBef>
          <a:spcPct val="0"/>
        </a:spcBef>
        <a:buNone/>
        <a:defRPr lang="en-US" sz="5334" b="1" kern="1200" spc="-639" dirty="0">
          <a:solidFill>
            <a:srgbClr val="C7222F"/>
          </a:solidFill>
          <a:latin typeface="Garet Bold"/>
          <a:ea typeface="+mj-ea"/>
          <a:cs typeface="+mj-cs"/>
          <a:sym typeface="Garet Bold"/>
        </a:defRPr>
      </a:lvl1pPr>
    </p:titleStyle>
    <p:bodyStyle>
      <a:lvl1pPr marL="0" indent="-228611" algn="r" defTabSz="609630" rtl="0" eaLnBrk="1" latinLnBrk="0" hangingPunct="1">
        <a:lnSpc>
          <a:spcPts val="2121"/>
        </a:lnSpc>
        <a:spcBef>
          <a:spcPct val="0"/>
        </a:spcBef>
        <a:buFont typeface="Arial" pitchFamily="34" charset="0"/>
        <a:buChar char="•"/>
        <a:defRPr lang="en-US" sz="1515" kern="1200" spc="145" baseline="0" noProof="0" dirty="0" smtClean="0">
          <a:solidFill>
            <a:srgbClr val="1D1D1C"/>
          </a:solidFill>
          <a:latin typeface="Poppins"/>
          <a:ea typeface="+mn-ea"/>
          <a:cs typeface="Poppins"/>
          <a:sym typeface="Poppin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FD9D1B-8E5A-447D-B2D0-15FF23DD7EDA}"/>
              </a:ext>
            </a:extLst>
          </p:cNvPr>
          <p:cNvCxnSpPr>
            <a:cxnSpLocks/>
          </p:cNvCxnSpPr>
          <p:nvPr userDrawn="1">
            <p:custDataLst>
              <p:tags r:id="rId27"/>
            </p:custDataLst>
          </p:nvPr>
        </p:nvCxnSpPr>
        <p:spPr>
          <a:xfrm>
            <a:off x="360000" y="6120000"/>
            <a:ext cx="11474161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27AF91A0-A869-4C9D-8D84-C843E57FF9C6}"/>
              </a:ext>
            </a:extLst>
          </p:cNvPr>
          <p:cNvGrpSpPr/>
          <p:nvPr userDrawn="1"/>
        </p:nvGrpSpPr>
        <p:grpSpPr>
          <a:xfrm>
            <a:off x="-1143000" y="-600255"/>
            <a:ext cx="13680281" cy="6916199"/>
            <a:chOff x="-1143000" y="-600255"/>
            <a:chExt cx="13680281" cy="6916199"/>
          </a:xfrm>
        </p:grpSpPr>
        <p:cxnSp>
          <p:nvCxnSpPr>
            <p:cNvPr id="14" name="Straight Connector 13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/>
            <p:cNvSpPr txBox="1"/>
            <p:nvPr userDrawn="1"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 userDrawn="1"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 userDrawn="1"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Middle </a:t>
              </a:r>
              <a:br>
                <a:rPr lang="en-GB" sz="800">
                  <a:solidFill>
                    <a:schemeClr val="tx1"/>
                  </a:solidFill>
                </a:rPr>
              </a:br>
              <a:r>
                <a:rPr lang="en-GB" sz="80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Title Top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C819980-719E-42BA-84AA-491FF69717D9}"/>
                </a:ext>
              </a:extLst>
            </p:cNvPr>
            <p:cNvCxnSpPr/>
            <p:nvPr userDrawn="1"/>
          </p:nvCxnSpPr>
          <p:spPr>
            <a:xfrm>
              <a:off x="-256200" y="614540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636BE3-4FEE-45BA-A183-BCB80C007E10}"/>
                </a:ext>
              </a:extLst>
            </p:cNvPr>
            <p:cNvSpPr txBox="1"/>
            <p:nvPr userDrawn="1"/>
          </p:nvSpPr>
          <p:spPr>
            <a:xfrm>
              <a:off x="-747711" y="606972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FC16A6-CA4F-4B0F-B25C-7772D09D7351}"/>
                </a:ext>
              </a:extLst>
            </p:cNvPr>
            <p:cNvSpPr txBox="1"/>
            <p:nvPr userDrawn="1"/>
          </p:nvSpPr>
          <p:spPr>
            <a:xfrm>
              <a:off x="-1143000" y="6192833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pic>
        <p:nvPicPr>
          <p:cNvPr id="37" name="Imagen 36">
            <a:extLst>
              <a:ext uri="{FF2B5EF4-FFF2-40B4-BE49-F238E27FC236}">
                <a16:creationId xmlns:a16="http://schemas.microsoft.com/office/drawing/2014/main" id="{0A933BE1-21CD-4DB5-9426-F26C5B9C56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55" y="10379"/>
            <a:ext cx="1811345" cy="753707"/>
          </a:xfrm>
          <a:prstGeom prst="rect">
            <a:avLst/>
          </a:prstGeom>
        </p:spPr>
      </p:pic>
      <p:pic>
        <p:nvPicPr>
          <p:cNvPr id="39" name="1 Imagen">
            <a:extLst>
              <a:ext uri="{FF2B5EF4-FFF2-40B4-BE49-F238E27FC236}">
                <a16:creationId xmlns:a16="http://schemas.microsoft.com/office/drawing/2014/main" id="{5E8D176B-B4A7-48BE-86B1-A47C0484BA8A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13" y="6270343"/>
            <a:ext cx="1814978" cy="5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4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5" r:id="rId16"/>
    <p:sldLayoutId id="2147483706" r:id="rId17"/>
    <p:sldLayoutId id="2147483707" r:id="rId18"/>
    <p:sldLayoutId id="2147483708" r:id="rId19"/>
    <p:sldLayoutId id="2147483710" r:id="rId20"/>
    <p:sldLayoutId id="2147483711" r:id="rId21"/>
    <p:sldLayoutId id="2147483712" r:id="rId22"/>
    <p:sldLayoutId id="2147483714" r:id="rId23"/>
    <p:sldLayoutId id="2147483715" r:id="rId24"/>
    <p:sldLayoutId id="2147483716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40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143000" y="-600255"/>
            <a:ext cx="13680281" cy="6913023"/>
            <a:chOff x="-1143000" y="-600255"/>
            <a:chExt cx="13680281" cy="691302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/>
            <p:cNvCxnSpPr/>
            <p:nvPr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Middle </a:t>
              </a:r>
              <a:br>
                <a:rPr lang="en-GB" sz="800">
                  <a:solidFill>
                    <a:schemeClr val="tx1"/>
                  </a:solidFill>
                </a:rPr>
              </a:br>
              <a:r>
                <a:rPr lang="en-GB" sz="80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/>
            <p:cNvCxnSpPr/>
            <p:nvPr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>
            <p:custDataLst>
              <p:tags r:id="rId35"/>
            </p:custDataLst>
          </p:nvPr>
        </p:nvCxnSpPr>
        <p:spPr>
          <a:xfrm>
            <a:off x="360000" y="6120000"/>
            <a:ext cx="11474161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>
            <a:extLst>
              <a:ext uri="{FF2B5EF4-FFF2-40B4-BE49-F238E27FC236}">
                <a16:creationId xmlns:a16="http://schemas.microsoft.com/office/drawing/2014/main" id="{2CC2F24E-468A-4212-A014-115B799B0109}"/>
              </a:ext>
            </a:extLst>
          </p:cNvPr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59999" y="6390412"/>
            <a:ext cx="1080272" cy="2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7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  <p:sldLayoutId id="2147483743" r:id="rId23"/>
    <p:sldLayoutId id="2147483744" r:id="rId24"/>
    <p:sldLayoutId id="2147483745" r:id="rId25"/>
    <p:sldLayoutId id="2147483746" r:id="rId26"/>
    <p:sldLayoutId id="2147483747" r:id="rId27"/>
    <p:sldLayoutId id="2147483748" r:id="rId28"/>
    <p:sldLayoutId id="2147483749" r:id="rId29"/>
    <p:sldLayoutId id="2147483750" r:id="rId30"/>
    <p:sldLayoutId id="2147483751" r:id="rId31"/>
    <p:sldLayoutId id="2147483752" r:id="rId32"/>
    <p:sldLayoutId id="2147483754" r:id="rId3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E83D8717-3544-4576-A2DE-06190CBAA61C}"/>
              </a:ext>
            </a:extLst>
          </p:cNvPr>
          <p:cNvSpPr txBox="1"/>
          <p:nvPr/>
        </p:nvSpPr>
        <p:spPr>
          <a:xfrm>
            <a:off x="1513197" y="1380519"/>
            <a:ext cx="4034252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es-ES_tradnl" dirty="0">
                <a:latin typeface="Poppins"/>
                <a:cs typeface="Poppins"/>
              </a:rPr>
              <a:t>Consumo per cápita por CCAA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D512111-CD2A-87C8-1557-31727CA114AF}"/>
              </a:ext>
            </a:extLst>
          </p:cNvPr>
          <p:cNvSpPr/>
          <p:nvPr/>
        </p:nvSpPr>
        <p:spPr>
          <a:xfrm>
            <a:off x="696685" y="3865563"/>
            <a:ext cx="5356286" cy="21835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027C7B93-C5BD-41A0-893E-A9C3219CFD58}"/>
              </a:ext>
            </a:extLst>
          </p:cNvPr>
          <p:cNvSpPr txBox="1">
            <a:spLocks/>
          </p:cNvSpPr>
          <p:nvPr/>
        </p:nvSpPr>
        <p:spPr>
          <a:xfrm>
            <a:off x="362562" y="168472"/>
            <a:ext cx="11466875" cy="403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ts val="60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7000"/>
              </a:lnSpc>
              <a:spcBef>
                <a:spcPts val="200"/>
              </a:spcBef>
            </a:pPr>
            <a:r>
              <a:rPr lang="es-ES">
                <a:solidFill>
                  <a:srgbClr val="C7222F"/>
                </a:solidFill>
                <a:latin typeface="Poppins"/>
                <a:cs typeface="Poppins"/>
              </a:rPr>
              <a:t>2. ALIMENTACIÓN DENTRO DEL HOGAR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9A66889-6CDB-5663-F978-1C5AAB23E69B}"/>
              </a:ext>
            </a:extLst>
          </p:cNvPr>
          <p:cNvSpPr txBox="1">
            <a:spLocks/>
          </p:cNvSpPr>
          <p:nvPr/>
        </p:nvSpPr>
        <p:spPr>
          <a:xfrm>
            <a:off x="2823411" y="734402"/>
            <a:ext cx="9266561" cy="37468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ꟷ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400" b="1" dirty="0">
                <a:latin typeface="Poppins"/>
                <a:ea typeface="+mj-ea"/>
                <a:cs typeface="Poppins"/>
              </a:rPr>
              <a:t>Consumo y Gasto doméstico per cápita en 2025 por CCAA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3E11CC7-2A87-63D7-5C9A-D6BB1CCE365C}"/>
              </a:ext>
            </a:extLst>
          </p:cNvPr>
          <p:cNvSpPr txBox="1"/>
          <p:nvPr/>
        </p:nvSpPr>
        <p:spPr>
          <a:xfrm>
            <a:off x="7929324" y="1380518"/>
            <a:ext cx="3604947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es-ES_tradnl" dirty="0">
                <a:latin typeface="Poppins"/>
                <a:cs typeface="Poppins"/>
              </a:rPr>
              <a:t>Gasto per cápita por CCAA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10ABB9F-CE42-A4C5-EE5B-7AF7901EE0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177353"/>
              </p:ext>
            </p:extLst>
          </p:nvPr>
        </p:nvGraphicFramePr>
        <p:xfrm>
          <a:off x="914400" y="1708683"/>
          <a:ext cx="4633049" cy="3913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AA0F010-113B-AF8C-F601-7E0F51F4D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6310805"/>
              </p:ext>
            </p:extLst>
          </p:nvPr>
        </p:nvGraphicFramePr>
        <p:xfrm>
          <a:off x="7255558" y="1708683"/>
          <a:ext cx="4377755" cy="3913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AE07B32B-E573-6AFC-1D00-6DDCA93706E9}"/>
              </a:ext>
            </a:extLst>
          </p:cNvPr>
          <p:cNvSpPr/>
          <p:nvPr/>
        </p:nvSpPr>
        <p:spPr>
          <a:xfrm>
            <a:off x="7255558" y="3862484"/>
            <a:ext cx="4834414" cy="1968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Marcador de número de diapositiva 3">
            <a:extLst>
              <a:ext uri="{FF2B5EF4-FFF2-40B4-BE49-F238E27FC236}">
                <a16:creationId xmlns:a16="http://schemas.microsoft.com/office/drawing/2014/main" id="{D7D2D573-7545-16D8-936A-DB033AB39AC5}"/>
              </a:ext>
            </a:extLst>
          </p:cNvPr>
          <p:cNvSpPr txBox="1">
            <a:spLocks/>
          </p:cNvSpPr>
          <p:nvPr/>
        </p:nvSpPr>
        <p:spPr>
          <a:xfrm>
            <a:off x="11095038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algn="r">
              <a:defRPr sz="10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34BEE3-566C-4068-A777-C3A4762E861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3261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CLUDEHIDDENSLIDES" val="False"/>
  <p:tag name="NUMBEROFPAGES" val="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ORDER" val="1"/>
  <p:tag name="LOGO_POSITION" val="FOOTER"/>
  <p:tag name="TEMPLATEVERSION" val="7.1"/>
  <p:tag name="VERSIONNUMBER" val="7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heme/theme1.xml><?xml version="1.0" encoding="utf-8"?>
<a:theme xmlns:a="http://schemas.openxmlformats.org/drawingml/2006/main" name="Kantar template master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94F64FA6-D845-4A53-8DC8-BAD38E3B909D}" vid="{0D7E2A5D-B599-4075-862E-1E389FDC9942}"/>
    </a:ext>
  </a:extLst>
</a:theme>
</file>

<file path=ppt/theme/theme2.xml><?xml version="1.0" encoding="utf-8"?>
<a:theme xmlns:a="http://schemas.openxmlformats.org/drawingml/2006/main" name="Office Theme">
  <a:themeElements>
    <a:clrScheme name="PPT Informe 2024">
      <a:dk1>
        <a:srgbClr val="000000"/>
      </a:dk1>
      <a:lt1>
        <a:srgbClr val="FFFFFF"/>
      </a:lt1>
      <a:dk2>
        <a:srgbClr val="C7222F"/>
      </a:dk2>
      <a:lt2>
        <a:srgbClr val="EFE9D3"/>
      </a:lt2>
      <a:accent1>
        <a:srgbClr val="C7222F"/>
      </a:accent1>
      <a:accent2>
        <a:srgbClr val="FBCD2A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tent slides - no sub heading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rgbClr val="71717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72C55E70-DCC0-48BC-A8D3-254C9D85EE6B}" vid="{7A923A3C-D6AD-4A15-9DE6-539C7735FA86}"/>
    </a:ext>
  </a:extLst>
</a:theme>
</file>

<file path=ppt/theme/theme4.xml><?xml version="1.0" encoding="utf-8"?>
<a:theme xmlns:a="http://schemas.openxmlformats.org/drawingml/2006/main" name="1_Kantar2020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2020" id="{B97C85EE-96CD-4EF5-A4EF-E8F21FDF4DA8}" vid="{F37E0B74-881B-4E76-9387-A0A429039DE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5751FDA7E12847800E4226A9335C80" ma:contentTypeVersion="7" ma:contentTypeDescription="Crear nuevo documento." ma:contentTypeScope="" ma:versionID="c263018d05449882e38f4e5c995b0e76">
  <xsd:schema xmlns:xsd="http://www.w3.org/2001/XMLSchema" xmlns:xs="http://www.w3.org/2001/XMLSchema" xmlns:p="http://schemas.microsoft.com/office/2006/metadata/properties" xmlns:ns1="http://schemas.microsoft.com/sharepoint/v3" xmlns:ns2="8be3414b-2ef9-485f-84d6-269f1d6f703b" xmlns:ns3="724c4985-e433-4d2c-9697-e180992b402a" xmlns:ns4="1108dea3-17b2-4063-8882-379f255ce304" xmlns:ns5="589b9c95-2533-4202-8881-2848ca9befa9" targetNamespace="http://schemas.microsoft.com/office/2006/metadata/properties" ma:root="true" ma:fieldsID="abc8c9a918f1dc43ebff04038657128a" ns1:_="" ns2:_="" ns3:_="" ns4:_="" ns5:_="">
    <xsd:import namespace="http://schemas.microsoft.com/sharepoint/v3"/>
    <xsd:import namespace="8be3414b-2ef9-485f-84d6-269f1d6f703b"/>
    <xsd:import namespace="724c4985-e433-4d2c-9697-e180992b402a"/>
    <xsd:import namespace="1108dea3-17b2-4063-8882-379f255ce304"/>
    <xsd:import namespace="589b9c95-2533-4202-8881-2848ca9befa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4:lcf76f155ced4ddcb4097134ff3c332f" minOccurs="0"/>
                <xsd:element ref="ns5:TaxCatchAll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e3414b-2ef9-485f-84d6-269f1d6f70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c4985-e433-4d2c-9697-e180992b40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08dea3-17b2-4063-8882-379f255ce30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e818dc98-99de-4268-b5c1-ec54868789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b9c95-2533-4202-8881-2848ca9befa9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18eb552a-0f5a-479c-a3e2-a3599ae12a2d}" ma:internalName="TaxCatchAll" ma:showField="CatchAllData" ma:web="589b9c95-2533-4202-8881-2848ca9bef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589b9c95-2533-4202-8881-2848ca9befa9" xsi:nil="true"/>
    <lcf76f155ced4ddcb4097134ff3c332f xmlns="1108dea3-17b2-4063-8882-379f255ce30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CC8B3FA-653B-483B-B75E-059ED33D01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2CF9DA-D3AD-483B-A50D-95BC9292F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be3414b-2ef9-485f-84d6-269f1d6f703b"/>
    <ds:schemaRef ds:uri="724c4985-e433-4d2c-9697-e180992b402a"/>
    <ds:schemaRef ds:uri="1108dea3-17b2-4063-8882-379f255ce304"/>
    <ds:schemaRef ds:uri="589b9c95-2533-4202-8881-2848ca9bef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DCED34-262C-40F0-BCFB-4733A8A0A11C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9599f623-7283-405e-84dc-5f69e5f844d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sharepoint/v3"/>
    <ds:schemaRef ds:uri="589b9c95-2533-4202-8881-2848ca9befa9"/>
    <ds:schemaRef ds:uri="1108dea3-17b2-4063-8882-379f255ce304"/>
  </ds:schemaRefs>
</ds:datastoreItem>
</file>

<file path=docMetadata/LabelInfo.xml><?xml version="1.0" encoding="utf-8"?>
<clbl:labelList xmlns:clbl="http://schemas.microsoft.com/office/2020/mipLabelMetadata">
  <clbl:label id="{1e355c04-e0a4-42ed-8e2d-7351591f0ef1}" enabled="0" method="" siteId="{1e355c04-e0a4-42ed-8e2d-7351591f0ef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211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 Narrow</vt:lpstr>
      <vt:lpstr>Calibri</vt:lpstr>
      <vt:lpstr>Garet Bold</vt:lpstr>
      <vt:lpstr>Poppins</vt:lpstr>
      <vt:lpstr>Kantar template master</vt:lpstr>
      <vt:lpstr>Office Theme</vt:lpstr>
      <vt:lpstr>1_Content slides - no sub heading</vt:lpstr>
      <vt:lpstr>1_Kantar2020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Trends Monitor 2021</dc:title>
  <dc:creator>Mella, Rebeca (KWMAT)</dc:creator>
  <cp:lastModifiedBy>Raquel Arribas</cp:lastModifiedBy>
  <cp:revision>2</cp:revision>
  <cp:lastPrinted>2024-06-20T11:36:15Z</cp:lastPrinted>
  <dcterms:created xsi:type="dcterms:W3CDTF">2021-07-19T09:18:43Z</dcterms:created>
  <dcterms:modified xsi:type="dcterms:W3CDTF">2026-07-27T07:07:32Z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741da7a-79c1-417c-b408-16c0bfe99fca_Enabled">
    <vt:lpwstr>true</vt:lpwstr>
  </property>
  <property fmtid="{D5CDD505-2E9C-101B-9397-08002B2CF9AE}" pid="3" name="MSIP_Label_3741da7a-79c1-417c-b408-16c0bfe99fca_SetDate">
    <vt:lpwstr>2023-03-21T12:21:25Z</vt:lpwstr>
  </property>
  <property fmtid="{D5CDD505-2E9C-101B-9397-08002B2CF9AE}" pid="4" name="MSIP_Label_3741da7a-79c1-417c-b408-16c0bfe99fca_Method">
    <vt:lpwstr>Standard</vt:lpwstr>
  </property>
  <property fmtid="{D5CDD505-2E9C-101B-9397-08002B2CF9AE}" pid="5" name="MSIP_Label_3741da7a-79c1-417c-b408-16c0bfe99fca_Name">
    <vt:lpwstr>Internal Only - Amber</vt:lpwstr>
  </property>
  <property fmtid="{D5CDD505-2E9C-101B-9397-08002B2CF9AE}" pid="6" name="MSIP_Label_3741da7a-79c1-417c-b408-16c0bfe99fca_SiteId">
    <vt:lpwstr>1e355c04-e0a4-42ed-8e2d-7351591f0ef1</vt:lpwstr>
  </property>
  <property fmtid="{D5CDD505-2E9C-101B-9397-08002B2CF9AE}" pid="7" name="MSIP_Label_3741da7a-79c1-417c-b408-16c0bfe99fca_ActionId">
    <vt:lpwstr>c123cc41-245b-4dd5-b622-12f7842d7a21</vt:lpwstr>
  </property>
  <property fmtid="{D5CDD505-2E9C-101B-9397-08002B2CF9AE}" pid="8" name="MSIP_Label_3741da7a-79c1-417c-b408-16c0bfe99fca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0x010100235751FDA7E12847800E4226A9335C80</vt:lpwstr>
  </property>
  <property fmtid="{D5CDD505-2E9C-101B-9397-08002B2CF9AE}" pid="11" name="Order">
    <vt:r8>161691800</vt:r8>
  </property>
</Properties>
</file>